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 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E-4ECD-B434-039D058CCA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 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E-4ECD-B434-039D058CCA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 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E-4ECD-B434-039D058CC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73232"/>
        <c:axId val="200973624"/>
      </c:barChart>
      <c:catAx>
        <c:axId val="2009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0973624"/>
        <c:crosses val="autoZero"/>
        <c:auto val="1"/>
        <c:lblAlgn val="ctr"/>
        <c:lblOffset val="100"/>
        <c:noMultiLvlLbl val="0"/>
      </c:catAx>
      <c:valAx>
        <c:axId val="20097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09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BC6FFA61-6A5E-4A07-B0CD-657A6016A538}">
      <dgm:prSet phldrT="[Text]"/>
      <dgm:spPr/>
      <dgm:t>
        <a:bodyPr rtlCol="0"/>
        <a:lstStyle/>
        <a:p>
          <a:pPr rtl="0"/>
          <a:r>
            <a:rPr lang="uk-UA" noProof="0" dirty="0" smtClean="0"/>
            <a:t>Група А</a:t>
          </a:r>
          <a:endParaRPr lang="uk-UA" noProof="0" dirty="0"/>
        </a:p>
      </dgm:t>
    </dgm:pt>
    <dgm:pt modelId="{BE5D8AB6-D1DC-4693-9520-9749A9B2666C}" type="parTrans" cxnId="{144421FE-CAF2-4745-BAE1-6B88FC778DDF}">
      <dgm:prSet/>
      <dgm:spPr/>
      <dgm:t>
        <a:bodyPr rtlCol="0"/>
        <a:lstStyle/>
        <a:p>
          <a:pPr rtl="0"/>
          <a:endParaRPr lang="uk-UA" noProof="0" dirty="0"/>
        </a:p>
      </dgm:t>
    </dgm:pt>
    <dgm:pt modelId="{716E4D6C-03E8-4365-AF21-1602BE3722FD}" type="sibTrans" cxnId="{144421FE-CAF2-4745-BAE1-6B88FC778DDF}">
      <dgm:prSet/>
      <dgm:spPr/>
      <dgm:t>
        <a:bodyPr rtlCol="0"/>
        <a:lstStyle/>
        <a:p>
          <a:pPr rtl="0"/>
          <a:endParaRPr lang="uk-UA" noProof="0" dirty="0"/>
        </a:p>
      </dgm:t>
    </dgm:pt>
    <dgm:pt modelId="{E94ADD85-26B8-44AF-BE89-A44A734EC3B8}">
      <dgm:prSet phldrT="[Text]"/>
      <dgm:spPr/>
      <dgm:t>
        <a:bodyPr rtlCol="0"/>
        <a:lstStyle/>
        <a:p>
          <a:pPr rtl="0"/>
          <a:r>
            <a:rPr lang="uk-UA" noProof="0" dirty="0" smtClean="0"/>
            <a:t>Група Б</a:t>
          </a:r>
          <a:endParaRPr lang="uk-UA" noProof="0" dirty="0"/>
        </a:p>
      </dgm:t>
    </dgm:pt>
    <dgm:pt modelId="{80CC2F95-912D-4EB2-A7A7-15A75A534300}" type="parTrans" cxnId="{35C3B619-E840-4AFF-B602-C4F3A3844CC0}">
      <dgm:prSet/>
      <dgm:spPr/>
      <dgm:t>
        <a:bodyPr rtlCol="0"/>
        <a:lstStyle/>
        <a:p>
          <a:pPr rtl="0"/>
          <a:endParaRPr lang="uk-UA" noProof="0" dirty="0"/>
        </a:p>
      </dgm:t>
    </dgm:pt>
    <dgm:pt modelId="{BD64D4FA-33E1-4A93-8ABA-E777D7BBB411}" type="sibTrans" cxnId="{35C3B619-E840-4AFF-B602-C4F3A3844CC0}">
      <dgm:prSet/>
      <dgm:spPr/>
      <dgm:t>
        <a:bodyPr rtlCol="0"/>
        <a:lstStyle/>
        <a:p>
          <a:pPr rtl="0"/>
          <a:endParaRPr lang="uk-UA" noProof="0" dirty="0"/>
        </a:p>
      </dgm:t>
    </dgm:pt>
    <dgm:pt modelId="{52C59E2E-30E9-45A1-A2DB-B56219AA5D23}">
      <dgm:prSet phldrT="[Text]"/>
      <dgm:spPr/>
      <dgm:t>
        <a:bodyPr rtlCol="0"/>
        <a:lstStyle/>
        <a:p>
          <a:pPr rtl="0"/>
          <a:r>
            <a:rPr lang="uk-UA" noProof="0" dirty="0" smtClean="0"/>
            <a:t>Група В</a:t>
          </a:r>
          <a:endParaRPr lang="uk-UA" noProof="0" dirty="0"/>
        </a:p>
      </dgm:t>
    </dgm:pt>
    <dgm:pt modelId="{8E439CEF-6BC2-43D4-A93F-DA8490341D46}" type="parTrans" cxnId="{D97B6FBA-E602-4236-BD00-95D5F8708F52}">
      <dgm:prSet/>
      <dgm:spPr/>
      <dgm:t>
        <a:bodyPr rtlCol="0"/>
        <a:lstStyle/>
        <a:p>
          <a:pPr rtl="0"/>
          <a:endParaRPr lang="uk-UA" noProof="0" dirty="0"/>
        </a:p>
      </dgm:t>
    </dgm:pt>
    <dgm:pt modelId="{F39575F8-5912-4830-B03F-ECBE8EE9EE03}" type="sibTrans" cxnId="{D97B6FBA-E602-4236-BD00-95D5F8708F52}">
      <dgm:prSet/>
      <dgm:spPr/>
      <dgm:t>
        <a:bodyPr rtlCol="0"/>
        <a:lstStyle/>
        <a:p>
          <a:pPr rtl="0"/>
          <a:endParaRPr lang="uk-UA" noProof="0" dirty="0"/>
        </a:p>
      </dgm:t>
    </dgm:pt>
    <dgm:pt modelId="{6D62B7E6-A7B7-474F-B145-0ABFE7C798BD}">
      <dgm:prSet phldrT="[Text]"/>
      <dgm:spPr/>
      <dgm:t>
        <a:bodyPr rtlCol="0"/>
        <a:lstStyle/>
        <a:p>
          <a:pPr rtl="0"/>
          <a:r>
            <a:rPr lang="uk-UA" noProof="0" dirty="0" smtClean="0"/>
            <a:t>Група Г</a:t>
          </a:r>
          <a:endParaRPr lang="uk-UA" noProof="0" dirty="0"/>
        </a:p>
      </dgm:t>
    </dgm:pt>
    <dgm:pt modelId="{7F511E78-494F-4CB3-BAFB-7289787ECC3D}" type="parTrans" cxnId="{6CF9C0DB-996D-40CB-A9CF-8BA6E74C1E3F}">
      <dgm:prSet/>
      <dgm:spPr/>
      <dgm:t>
        <a:bodyPr rtlCol="0"/>
        <a:lstStyle/>
        <a:p>
          <a:pPr rtl="0"/>
          <a:endParaRPr lang="uk-UA" noProof="0" dirty="0"/>
        </a:p>
      </dgm:t>
    </dgm:pt>
    <dgm:pt modelId="{8BF8ECB4-4667-4B36-A63D-886D2F45FE49}" type="sibTrans" cxnId="{6CF9C0DB-996D-40CB-A9CF-8BA6E74C1E3F}">
      <dgm:prSet/>
      <dgm:spPr/>
      <dgm:t>
        <a:bodyPr rtlCol="0"/>
        <a:lstStyle/>
        <a:p>
          <a:pPr rtl="0"/>
          <a:endParaRPr lang="uk-UA" noProof="0" dirty="0"/>
        </a:p>
      </dgm:t>
    </dgm:pt>
    <dgm:pt modelId="{8B586D5B-1BA8-4794-842B-98B691C3928B}" type="pres">
      <dgm:prSet presAssocID="{C7791974-9F08-42C6-B4F2-02B9136A72C7}" presName="compositeShape" presStyleCnt="0">
        <dgm:presLayoutVars>
          <dgm:chMax val="9"/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D1B414-4301-4553-9DAF-ACE9902D6950}" type="pres">
      <dgm:prSet presAssocID="{C7791974-9F08-42C6-B4F2-02B9136A72C7}" presName="triangle1" presStyleLbl="node1" presStyleIdx="0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5B33EA1-8640-46B4-88FF-887F47189AD6}" type="pres">
      <dgm:prSet presAssocID="{C7791974-9F08-42C6-B4F2-02B9136A72C7}" presName="triangle2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CE8AFD8-8F11-477A-AD8A-938650EC8062}" type="pres">
      <dgm:prSet presAssocID="{C7791974-9F08-42C6-B4F2-02B9136A72C7}" presName="triangle3" presStyleLbl="node1" presStyleIdx="2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A34865A-29F3-4612-BD60-25517D3937BB}" type="pres">
      <dgm:prSet presAssocID="{C7791974-9F08-42C6-B4F2-02B9136A72C7}" presName="triangle4" presStyleLbl="node1" presStyleIdx="3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52D03CF9-CE53-4002-AAED-817FBB395399}" type="presOf" srcId="{6D62B7E6-A7B7-474F-B145-0ABFE7C798BD}" destId="{8A34865A-29F3-4612-BD60-25517D3937BB}" srcOrd="0" destOrd="0" presId="urn:microsoft.com/office/officeart/2005/8/layout/pyramid4"/>
    <dgm:cxn modelId="{35C3B619-E840-4AFF-B602-C4F3A3844CC0}" srcId="{C7791974-9F08-42C6-B4F2-02B9136A72C7}" destId="{E94ADD85-26B8-44AF-BE89-A44A734EC3B8}" srcOrd="1" destOrd="0" parTransId="{80CC2F95-912D-4EB2-A7A7-15A75A534300}" sibTransId="{BD64D4FA-33E1-4A93-8ABA-E777D7BBB411}"/>
    <dgm:cxn modelId="{66525AC0-026F-4425-88AE-E23ED4309766}" type="presOf" srcId="{BC6FFA61-6A5E-4A07-B0CD-657A6016A538}" destId="{E9D1B414-4301-4553-9DAF-ACE9902D6950}" srcOrd="0" destOrd="0" presId="urn:microsoft.com/office/officeart/2005/8/layout/pyramid4"/>
    <dgm:cxn modelId="{AC459E9A-72C9-4B2D-BD11-0C2A00A7B9B1}" type="presOf" srcId="{52C59E2E-30E9-45A1-A2DB-B56219AA5D23}" destId="{5CE8AFD8-8F11-477A-AD8A-938650EC8062}" srcOrd="0" destOrd="0" presId="urn:microsoft.com/office/officeart/2005/8/layout/pyramid4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6CF9C0DB-996D-40CB-A9CF-8BA6E74C1E3F}" srcId="{C7791974-9F08-42C6-B4F2-02B9136A72C7}" destId="{6D62B7E6-A7B7-474F-B145-0ABFE7C798BD}" srcOrd="3" destOrd="0" parTransId="{7F511E78-494F-4CB3-BAFB-7289787ECC3D}" sibTransId="{8BF8ECB4-4667-4B36-A63D-886D2F45FE49}"/>
    <dgm:cxn modelId="{473EA6C5-136B-4679-87CE-C41929DF0AE3}" type="presOf" srcId="{C7791974-9F08-42C6-B4F2-02B9136A72C7}" destId="{8B586D5B-1BA8-4794-842B-98B691C3928B}" srcOrd="0" destOrd="0" presId="urn:microsoft.com/office/officeart/2005/8/layout/pyramid4"/>
    <dgm:cxn modelId="{E5829CA1-E3DF-403B-A4F0-C810B6B2FE11}" type="presOf" srcId="{E94ADD85-26B8-44AF-BE89-A44A734EC3B8}" destId="{45B33EA1-8640-46B4-88FF-887F47189AD6}" srcOrd="0" destOrd="0" presId="urn:microsoft.com/office/officeart/2005/8/layout/pyramid4"/>
    <dgm:cxn modelId="{D97B6FBA-E602-4236-BD00-95D5F8708F52}" srcId="{C7791974-9F08-42C6-B4F2-02B9136A72C7}" destId="{52C59E2E-30E9-45A1-A2DB-B56219AA5D23}" srcOrd="2" destOrd="0" parTransId="{8E439CEF-6BC2-43D4-A93F-DA8490341D46}" sibTransId="{F39575F8-5912-4830-B03F-ECBE8EE9EE03}"/>
    <dgm:cxn modelId="{96F84AC1-A349-4449-BA3C-6D0D2B0ECE6F}" type="presParOf" srcId="{8B586D5B-1BA8-4794-842B-98B691C3928B}" destId="{E9D1B414-4301-4553-9DAF-ACE9902D6950}" srcOrd="0" destOrd="0" presId="urn:microsoft.com/office/officeart/2005/8/layout/pyramid4"/>
    <dgm:cxn modelId="{CC037F8F-28AA-4119-B60B-10D92FA24C1B}" type="presParOf" srcId="{8B586D5B-1BA8-4794-842B-98B691C3928B}" destId="{45B33EA1-8640-46B4-88FF-887F47189AD6}" srcOrd="1" destOrd="0" presId="urn:microsoft.com/office/officeart/2005/8/layout/pyramid4"/>
    <dgm:cxn modelId="{52221294-4AAA-4926-A25D-AD4C892F6D0D}" type="presParOf" srcId="{8B586D5B-1BA8-4794-842B-98B691C3928B}" destId="{5CE8AFD8-8F11-477A-AD8A-938650EC8062}" srcOrd="2" destOrd="0" presId="urn:microsoft.com/office/officeart/2005/8/layout/pyramid4"/>
    <dgm:cxn modelId="{AC8B59DA-FAD5-49CC-B167-BE68D60CC8D4}" type="presParOf" srcId="{8B586D5B-1BA8-4794-842B-98B691C3928B}" destId="{8A34865A-29F3-4612-BD60-25517D3937B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B414-4301-4553-9DAF-ACE9902D6950}">
      <dsp:nvSpPr>
        <dsp:cNvPr id="0" name=""/>
        <dsp:cNvSpPr/>
      </dsp:nvSpPr>
      <dsp:spPr>
        <a:xfrm>
          <a:off x="1332706" y="0"/>
          <a:ext cx="2058987" cy="205898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Група А</a:t>
          </a:r>
          <a:endParaRPr lang="uk-UA" sz="2000" kern="1200" noProof="0" dirty="0"/>
        </a:p>
      </dsp:txBody>
      <dsp:txXfrm>
        <a:off x="1847453" y="1029494"/>
        <a:ext cx="1029493" cy="1029493"/>
      </dsp:txXfrm>
    </dsp:sp>
    <dsp:sp modelId="{45B33EA1-8640-46B4-88FF-887F47189AD6}">
      <dsp:nvSpPr>
        <dsp:cNvPr id="0" name=""/>
        <dsp:cNvSpPr/>
      </dsp:nvSpPr>
      <dsp:spPr>
        <a:xfrm>
          <a:off x="303212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Група Б</a:t>
          </a:r>
          <a:endParaRPr lang="uk-UA" sz="2000" kern="1200" noProof="0" dirty="0"/>
        </a:p>
      </dsp:txBody>
      <dsp:txXfrm>
        <a:off x="817959" y="3088481"/>
        <a:ext cx="1029493" cy="1029493"/>
      </dsp:txXfrm>
    </dsp:sp>
    <dsp:sp modelId="{5CE8AFD8-8F11-477A-AD8A-938650EC8062}">
      <dsp:nvSpPr>
        <dsp:cNvPr id="0" name=""/>
        <dsp:cNvSpPr/>
      </dsp:nvSpPr>
      <dsp:spPr>
        <a:xfrm rot="10800000">
          <a:off x="1332706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Група В</a:t>
          </a:r>
          <a:endParaRPr lang="uk-UA" sz="2000" kern="1200" noProof="0" dirty="0"/>
        </a:p>
      </dsp:txBody>
      <dsp:txXfrm rot="10800000">
        <a:off x="1847453" y="2058987"/>
        <a:ext cx="1029493" cy="1029493"/>
      </dsp:txXfrm>
    </dsp:sp>
    <dsp:sp modelId="{8A34865A-29F3-4612-BD60-25517D3937BB}">
      <dsp:nvSpPr>
        <dsp:cNvPr id="0" name=""/>
        <dsp:cNvSpPr/>
      </dsp:nvSpPr>
      <dsp:spPr>
        <a:xfrm>
          <a:off x="2362199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Група Г</a:t>
          </a:r>
          <a:endParaRPr lang="uk-UA" sz="2000" kern="1200" noProof="0" dirty="0"/>
        </a:p>
      </dsp:txBody>
      <dsp:txXfrm>
        <a:off x="2876946" y="3088481"/>
        <a:ext cx="1029493" cy="102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44CF67-40E4-4278-85E4-873C9114888B}" type="datetime1">
              <a:rPr lang="uk-UA" smtClean="0"/>
              <a:t>04.04.2020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3952EE-E913-458A-81BC-EC4C0769DA2F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1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221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40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494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516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024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42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321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5917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5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366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9" name="Прямокут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кутник 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 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кутник 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зі списком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перший пункт тут</a:t>
            </a:r>
          </a:p>
          <a:p>
            <a:pPr rtl="0"/>
            <a:r>
              <a:rPr lang="uk-UA" dirty="0" smtClean="0"/>
              <a:t>Додайте другий пункт тут</a:t>
            </a:r>
          </a:p>
          <a:p>
            <a:pPr rtl="0"/>
            <a:r>
              <a:rPr lang="uk-UA" dirty="0" smtClean="0"/>
              <a:t>Додайте третій пункт тут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 діаграмою</a:t>
            </a:r>
            <a:endParaRPr lang="uk-UA" dirty="0"/>
          </a:p>
        </p:txBody>
      </p:sp>
      <p:graphicFrame>
        <p:nvGraphicFramePr>
          <p:cNvPr id="6" name="Місце для вмісту 5" descr="Звичайна стовпчаста діаграма" title="Діагра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19780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таблицею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5" name="Місце для вмісту 4" descr="Зразок таблиці з трьома стовпцями й чотирма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4191179"/>
              </p:ext>
            </p:extLst>
          </p:nvPr>
        </p:nvGraphicFramePr>
        <p:xfrm>
          <a:off x="6172200" y="1825623"/>
          <a:ext cx="4724400" cy="21478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65">
                <a:tc>
                  <a:txBody>
                    <a:bodyPr/>
                    <a:lstStyle/>
                    <a:p>
                      <a:pPr rtl="0"/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 1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 2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1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95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76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88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3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84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90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рисунком </a:t>
            </a:r>
            <a:r>
              <a:rPr lang="uk-UA" dirty="0" err="1" smtClean="0"/>
              <a:t>SmartArt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5" name="Місце для вмісту 4" descr="Сегментована піраміда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7159982"/>
              </p:ext>
            </p:extLst>
          </p:nvPr>
        </p:nvGraphicFramePr>
        <p:xfrm>
          <a:off x="6172200" y="1825625"/>
          <a:ext cx="4724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ілова презентація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93</Words>
  <PresentationFormat>Широкий екран</PresentationFormat>
  <Paragraphs>41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Cambria</vt:lpstr>
      <vt:lpstr>Ділова презентація 16x9</vt:lpstr>
      <vt:lpstr>Макет заголовка</vt:lpstr>
      <vt:lpstr>Макет заголовка та вмісту зі списком</vt:lpstr>
      <vt:lpstr>Макет заголовка та вмісту з діаграмою</vt:lpstr>
      <vt:lpstr>Макет для двох елементів вмісту з таблицею</vt:lpstr>
      <vt:lpstr>Макет для двох елементів вмісту з рисунком SmartArt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2012-06-15T13:50:09Z</dcterms:created>
  <dcterms:modified xsi:type="dcterms:W3CDTF">2020-04-04T01:34:04Z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