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60" r:id="rId7"/>
    <p:sldId id="261" r:id="rId8"/>
    <p:sldId id="262" r:id="rId9"/>
    <p:sldId id="267" r:id="rId10"/>
    <p:sldId id="268" r:id="rId11"/>
    <p:sldId id="269" r:id="rId12"/>
    <p:sldId id="263" r:id="rId13"/>
    <p:sldId id="264" r:id="rId14"/>
    <p:sldId id="265" r:id="rId15"/>
    <p:sldId id="266" r:id="rId16"/>
    <p:sldId id="270" r:id="rId17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/>
      <dgm:t>
        <a:bodyPr rtlCol="0"/>
        <a:lstStyle/>
        <a:p>
          <a:pPr rtl="0"/>
          <a:r>
            <a:rPr lang="uk-UA" noProof="0" dirty="0" smtClean="0"/>
            <a:t>Група 1</a:t>
          </a:r>
          <a:endParaRPr lang="uk-UA" noProof="0" dirty="0"/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uk-UA" noProof="0" dirty="0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uk-UA" noProof="0" dirty="0"/>
        </a:p>
      </dgm:t>
    </dgm:pt>
    <dgm:pt modelId="{9CA7C66F-6CF9-4093-95BD-C861D9811AA0}">
      <dgm:prSet phldrT="[Text]"/>
      <dgm:spPr/>
      <dgm:t>
        <a:bodyPr rtlCol="0"/>
        <a:lstStyle/>
        <a:p>
          <a:pPr rtl="0"/>
          <a:r>
            <a:rPr lang="uk-UA" noProof="0" dirty="0" smtClean="0"/>
            <a:t>Група 2</a:t>
          </a:r>
          <a:endParaRPr lang="uk-UA" noProof="0" dirty="0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uk-UA" noProof="0" dirty="0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uk-UA" noProof="0" dirty="0"/>
        </a:p>
      </dgm:t>
    </dgm:pt>
    <dgm:pt modelId="{8AEC6483-23EF-4414-8E2A-6A005181899E}">
      <dgm:prSet phldrT="[Text]"/>
      <dgm:spPr/>
      <dgm:t>
        <a:bodyPr rtlCol="0"/>
        <a:lstStyle/>
        <a:p>
          <a:pPr rtl="0"/>
          <a:r>
            <a:rPr lang="uk-UA" noProof="0" dirty="0" smtClean="0"/>
            <a:t>Група 3</a:t>
          </a:r>
          <a:endParaRPr lang="uk-UA" noProof="0" dirty="0"/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uk-UA" noProof="0" dirty="0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uk-UA" noProof="0" dirty="0"/>
        </a:p>
      </dgm:t>
    </dgm:pt>
    <dgm:pt modelId="{056BF56F-CC43-4DDD-9D89-CA94DE101ECC}">
      <dgm:prSet phldrT="[Text]"/>
      <dgm:spPr/>
      <dgm:t>
        <a:bodyPr rtlCol="0"/>
        <a:lstStyle/>
        <a:p>
          <a:pPr rtl="0"/>
          <a:r>
            <a:rPr lang="uk-UA" noProof="0" dirty="0" smtClean="0"/>
            <a:t>Група 4</a:t>
          </a:r>
          <a:endParaRPr lang="uk-UA" noProof="0" dirty="0"/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uk-UA" noProof="0" dirty="0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uk-UA" noProof="0" dirty="0"/>
        </a:p>
      </dgm:t>
    </dgm:pt>
    <dgm:pt modelId="{204779DA-9EFD-416C-AA17-3047285492E6}">
      <dgm:prSet phldrT="[Text]"/>
      <dgm:spPr/>
      <dgm:t>
        <a:bodyPr rtlCol="0"/>
        <a:lstStyle/>
        <a:p>
          <a:pPr rtl="0"/>
          <a:r>
            <a:rPr lang="uk-UA" noProof="0" dirty="0" smtClean="0"/>
            <a:t>Група 5</a:t>
          </a:r>
          <a:endParaRPr lang="uk-UA" noProof="0" dirty="0"/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uk-UA" noProof="0" dirty="0"/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uk-UA" noProof="0" dirty="0"/>
        </a:p>
      </dgm:t>
    </dgm:pt>
    <dgm:pt modelId="{FBE57202-63C6-4AC6-8A48-2F7EEDE18422}">
      <dgm:prSet phldrT="[Text]"/>
      <dgm:spPr/>
      <dgm:t>
        <a:bodyPr rtlCol="0"/>
        <a:lstStyle/>
        <a:p>
          <a:pPr rtl="0"/>
          <a:r>
            <a:rPr lang="uk-UA" noProof="0" dirty="0" smtClean="0"/>
            <a:t>Група 6</a:t>
          </a:r>
          <a:endParaRPr lang="uk-UA" noProof="0" dirty="0"/>
        </a:p>
      </dgm:t>
    </dgm:pt>
    <dgm:pt modelId="{22E9EA7B-06A1-4DB0-8C13-4FDDC38F5300}" type="parTrans" cxnId="{89F86E09-7B46-4DCB-A438-8B1FC1DB0A71}">
      <dgm:prSet/>
      <dgm:spPr/>
      <dgm:t>
        <a:bodyPr rtlCol="0"/>
        <a:lstStyle/>
        <a:p>
          <a:pPr rtl="0"/>
          <a:endParaRPr lang="uk-UA" noProof="0" dirty="0"/>
        </a:p>
      </dgm:t>
    </dgm:pt>
    <dgm:pt modelId="{29B1D402-63E0-4277-B9B1-DE1AE207061C}" type="sibTrans" cxnId="{89F86E09-7B46-4DCB-A438-8B1FC1DB0A71}">
      <dgm:prSet/>
      <dgm:spPr/>
      <dgm:t>
        <a:bodyPr rtlCol="0"/>
        <a:lstStyle/>
        <a:p>
          <a:pPr rtl="0"/>
          <a:endParaRPr lang="uk-UA" noProof="0" dirty="0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A373FBE-0C0B-4365-8600-C5B96F883073}" type="presOf" srcId="{FBE57202-63C6-4AC6-8A48-2F7EEDE18422}" destId="{76049CD1-75A7-4C80-9C4F-81F0D3E4B5DC}" srcOrd="0" destOrd="0" presId="urn:microsoft.com/office/officeart/2005/8/layout/default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  <dgm:cxn modelId="{6A894F3B-0B32-4910-89E9-FF9567B8B041}" type="presParOf" srcId="{068CCA7D-1404-4068-AB93-6968EFC37502}" destId="{08588CD8-2C19-489E-9D24-02924B217C45}" srcOrd="9" destOrd="0" presId="urn:microsoft.com/office/officeart/2005/8/layout/default"/>
    <dgm:cxn modelId="{A2512EF8-018A-47CE-AD9F-9EF6FA2C53E3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77308" y="199"/>
          <a:ext cx="2093712" cy="1256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rtlCol="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noProof="0" dirty="0" smtClean="0"/>
            <a:t>Група 1</a:t>
          </a:r>
          <a:endParaRPr lang="uk-UA" sz="3300" kern="1200" noProof="0" dirty="0"/>
        </a:p>
      </dsp:txBody>
      <dsp:txXfrm>
        <a:off x="277308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rtlCol="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noProof="0" dirty="0" smtClean="0"/>
            <a:t>Група 2</a:t>
          </a:r>
          <a:endParaRPr lang="uk-UA" sz="3300" kern="1200" noProof="0" dirty="0"/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277308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rtlCol="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noProof="0" dirty="0" smtClean="0"/>
            <a:t>Група 3</a:t>
          </a:r>
          <a:endParaRPr lang="uk-UA" sz="3300" kern="1200" noProof="0" dirty="0"/>
        </a:p>
      </dsp:txBody>
      <dsp:txXfrm>
        <a:off x="277308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580392" y="1465798"/>
          <a:ext cx="2093712" cy="12562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rtlCol="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noProof="0" dirty="0" smtClean="0"/>
            <a:t>Група 4</a:t>
          </a:r>
          <a:endParaRPr lang="uk-UA" sz="3300" kern="1200" noProof="0" dirty="0"/>
        </a:p>
      </dsp:txBody>
      <dsp:txXfrm>
        <a:off x="2580392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277308" y="2931397"/>
          <a:ext cx="2093712" cy="12562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rtlCol="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noProof="0" dirty="0" smtClean="0"/>
            <a:t>Група 5</a:t>
          </a:r>
          <a:endParaRPr lang="uk-UA" sz="3300" kern="1200" noProof="0" dirty="0"/>
        </a:p>
      </dsp:txBody>
      <dsp:txXfrm>
        <a:off x="277308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580392" y="2931397"/>
          <a:ext cx="2093712" cy="1256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rtlCol="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noProof="0" dirty="0" smtClean="0"/>
            <a:t>Група 6</a:t>
          </a:r>
          <a:endParaRPr lang="uk-UA" sz="3300" kern="1200" noProof="0" dirty="0"/>
        </a:p>
      </dsp:txBody>
      <dsp:txXfrm>
        <a:off x="2580392" y="2931397"/>
        <a:ext cx="2093712" cy="125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6F65F-3970-437C-8036-024E6F1C1A4D}" type="datetime1">
              <a:rPr lang="uk-UA" smtClean="0"/>
              <a:t>04.04.2020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8C32C31-70C1-4611-B627-5040CD9601FF}" type="datetime1">
              <a:rPr lang="uk-UA" noProof="0" smtClean="0"/>
              <a:t>04.04.2020</a:t>
            </a:fld>
            <a:endParaRPr lang="uk-UA" noProof="0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1982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1458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9067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5319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6397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0100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676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1127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150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0393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6772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2505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298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 dirty="0" smtClean="0"/>
              <a:t>Клацніть, щоб змінити стиль зразка підзаголовка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6F5A8D-9176-4734-ADAC-732E16C92357}" type="datetime1">
              <a:rPr lang="uk-UA" noProof="0" smtClean="0"/>
              <a:t>04.04.2020</a:t>
            </a:fld>
            <a:endParaRPr lang="uk-UA" noProof="0" dirty="0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grpSp>
        <p:nvGrpSpPr>
          <p:cNvPr id="84" name="Гру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6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7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8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9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0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1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2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3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4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5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6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sp>
        <p:nvSpPr>
          <p:cNvPr id="97" name="Місце для зображення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uk-UA" noProof="0" dirty="0"/>
          </a:p>
        </p:txBody>
      </p:sp>
      <p:grpSp>
        <p:nvGrpSpPr>
          <p:cNvPr id="98" name="Гру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0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1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2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3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4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5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6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7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8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9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0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sp>
        <p:nvSpPr>
          <p:cNvPr id="111" name="Місце для зображення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uk-UA" noProof="0" dirty="0"/>
          </a:p>
        </p:txBody>
      </p:sp>
      <p:grpSp>
        <p:nvGrpSpPr>
          <p:cNvPr id="112" name="Гру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sp>
        <p:nvSpPr>
          <p:cNvPr id="125" name="Місце для зображення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uk-UA" noProof="0" dirty="0"/>
          </a:p>
        </p:txBody>
      </p:sp>
      <p:sp>
        <p:nvSpPr>
          <p:cNvPr id="126" name="Місце для тексту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fld id="{FF6C6A2C-B2DD-4D87-ABC6-02C89426E515}" type="datetime1">
              <a:rPr lang="uk-UA" noProof="0" smtClean="0"/>
              <a:t>04.04.2020</a:t>
            </a:fld>
            <a:endParaRPr lang="uk-UA" noProof="0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іліні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" name="Полілінія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grpSp>
          <p:nvGrpSpPr>
            <p:cNvPr id="11" name="Група 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ілінія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21" name="Полілінія 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</p:grpSp>
        <p:sp>
          <p:nvSpPr>
            <p:cNvPr id="12" name="Полілінія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" name="Полілінія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" name="Полілінія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" name="Полілінія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" name="Полілінія 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" name="Полілінія 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8" name="Полілінія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9" name="Полілінія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F39A2B-6F7D-415D-BE4C-014E891661C3}" type="datetime1">
              <a:rPr lang="uk-UA" noProof="0" smtClean="0"/>
              <a:t>04.04.2020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306A51-649E-4DFD-AD82-3DF6F4A7E71A}" type="datetime1">
              <a:rPr lang="uk-UA" noProof="0" smtClean="0"/>
              <a:t>04.04.2020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1D5969-5CB7-409A-A19B-B303B3885F26}" type="datetime1">
              <a:rPr lang="uk-UA" noProof="0" smtClean="0"/>
              <a:t>04.04.2020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32CF10-10AE-4FC2-B34D-1E35EB4D466F}" type="datetime1">
              <a:rPr lang="uk-UA" noProof="0" smtClean="0"/>
              <a:t>04.04.2020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DC0BFE-2007-4B05-A958-B8B857795943}" type="datetime1">
              <a:rPr lang="uk-UA" noProof="0" smtClean="0"/>
              <a:t>04.04.2020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  <a:endParaRPr lang="uk-UA" noProof="0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BDD968-0085-457A-B8FF-B602489131B0}" type="datetime1">
              <a:rPr lang="uk-UA" noProof="0" smtClean="0"/>
              <a:t>04.04.2020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83A7A-D94C-4A64-B037-3AF785EBAE61}" type="datetime1">
              <a:rPr lang="uk-UA" noProof="0" smtClean="0"/>
              <a:t>04.04.2020</a:t>
            </a:fld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844DDF-9DEB-4C71-B76E-9E61601CEF29}" type="datetime1">
              <a:rPr lang="uk-UA" noProof="0" smtClean="0"/>
              <a:t>04.04.2020</a:t>
            </a:fld>
            <a:endParaRPr lang="uk-UA" noProof="0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93D8EE-EDDE-4197-94F4-4276B161E6A8}" type="datetime1">
              <a:rPr lang="uk-UA" noProof="0" smtClean="0"/>
              <a:t>04.04.2020</a:t>
            </a:fld>
            <a:endParaRPr lang="uk-UA" noProof="0" dirty="0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grpSp>
        <p:nvGrpSpPr>
          <p:cNvPr id="9" name="Гру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8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9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0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1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22" name="Група 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sp>
        <p:nvSpPr>
          <p:cNvPr id="36" name="Місце для зображення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uk-UA" noProof="0" dirty="0"/>
          </a:p>
        </p:txBody>
      </p:sp>
      <p:sp>
        <p:nvSpPr>
          <p:cNvPr id="37" name="Місце для зображення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uk-UA" noProof="0" dirty="0"/>
          </a:p>
        </p:txBody>
      </p:sp>
      <p:sp>
        <p:nvSpPr>
          <p:cNvPr id="39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dirty="0" smtClean="0"/>
              <a:t>Клацніть, щоб змінити стилі зразків тексту</a:t>
            </a:r>
            <a:endParaRPr lang="uk-UA" noProof="0" dirty="0"/>
          </a:p>
        </p:txBody>
      </p:sp>
      <p:sp>
        <p:nvSpPr>
          <p:cNvPr id="40" name="Місце для тексту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dirty="0" smtClean="0"/>
              <a:t>Клацніть, щоб змінити стилі зразків тексту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B9595-FB6E-476F-95EC-F6693D2CF0EF}" type="datetime1">
              <a:rPr lang="uk-UA" noProof="0" smtClean="0"/>
              <a:t>04.04.2020</a:t>
            </a:fld>
            <a:endParaRPr lang="uk-UA" noProof="0" dirty="0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grpSp>
        <p:nvGrpSpPr>
          <p:cNvPr id="35" name="Гру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1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2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3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4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5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6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7" name="Поліліні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8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9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0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1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52" name="Гру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4" name="Поліліні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65" name="Гру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7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8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9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0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1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2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3" name="Поліліні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4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5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6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7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sp>
        <p:nvSpPr>
          <p:cNvPr id="78" name="Місце для зображення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uk-UA" noProof="0" dirty="0"/>
          </a:p>
        </p:txBody>
      </p:sp>
      <p:sp>
        <p:nvSpPr>
          <p:cNvPr id="79" name="Місце для зображення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uk-UA" noProof="0" dirty="0"/>
          </a:p>
        </p:txBody>
      </p:sp>
      <p:sp>
        <p:nvSpPr>
          <p:cNvPr id="80" name="Місце для зображення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uk-UA" noProof="0" dirty="0"/>
          </a:p>
        </p:txBody>
      </p:sp>
      <p:sp>
        <p:nvSpPr>
          <p:cNvPr id="81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dirty="0" smtClean="0"/>
              <a:t>Клацніть, щоб змінити стилі зразків тексту</a:t>
            </a:r>
            <a:endParaRPr lang="uk-UA" noProof="0" dirty="0"/>
          </a:p>
        </p:txBody>
      </p:sp>
      <p:sp>
        <p:nvSpPr>
          <p:cNvPr id="82" name="Місце для тексту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dirty="0" smtClean="0"/>
              <a:t>Клацніть, щоб змінити стилі зразків тексту</a:t>
            </a:r>
            <a:endParaRPr lang="uk-UA" noProof="0" dirty="0"/>
          </a:p>
        </p:txBody>
      </p:sp>
      <p:sp>
        <p:nvSpPr>
          <p:cNvPr id="83" name="Місце для тексту 3"/>
          <p:cNvSpPr>
            <a:spLocks noGrp="1"/>
          </p:cNvSpPr>
          <p:nvPr>
            <p:ph type="body" sz="half" idx="22" hasCustomPrompt="1"/>
          </p:nvPr>
        </p:nvSpPr>
        <p:spPr>
          <a:xfrm>
            <a:off x="8489705" y="5018002"/>
            <a:ext cx="27432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dirty="0" smtClean="0"/>
              <a:t>Клацніть, щоб змінити стилі зразків тексту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338C72B0-881A-4647-828F-0FD1FE87F94C}" type="datetime1">
              <a:rPr lang="uk-UA" noProof="0" smtClean="0"/>
              <a:t>04.04.2020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Підзаголовок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заголовка та вмісту зі списком</a:t>
            </a:r>
            <a:endParaRPr lang="uk-UA" dirty="0"/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перший пункт тут</a:t>
            </a:r>
          </a:p>
          <a:p>
            <a:pPr rtl="0"/>
            <a:r>
              <a:rPr lang="uk-UA" dirty="0" smtClean="0"/>
              <a:t>Додайте другий пункт тут</a:t>
            </a:r>
          </a:p>
          <a:p>
            <a:pPr rtl="0"/>
            <a:r>
              <a:rPr lang="uk-UA" dirty="0" smtClean="0"/>
              <a:t>Додайте третій пункт тут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для двох елементів вмісту з таблицею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Перший пункт тут</a:t>
            </a:r>
          </a:p>
          <a:p>
            <a:pPr rtl="0"/>
            <a:r>
              <a:rPr lang="uk-UA" dirty="0" smtClean="0"/>
              <a:t>Другий пункт тут</a:t>
            </a:r>
          </a:p>
          <a:p>
            <a:pPr rtl="0"/>
            <a:r>
              <a:rPr lang="uk-UA" dirty="0" smtClean="0"/>
              <a:t>Третій пункт тут</a:t>
            </a:r>
            <a:endParaRPr lang="uk-UA" dirty="0"/>
          </a:p>
        </p:txBody>
      </p:sp>
      <p:graphicFrame>
        <p:nvGraphicFramePr>
          <p:cNvPr id="5" name="Місце для вмісту 4" descr="Зразок таблиці з трьома стовпцями й чотирма рядками" title="Таблиця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697790"/>
              </p:ext>
            </p:extLst>
          </p:nvPr>
        </p:nvGraphicFramePr>
        <p:xfrm>
          <a:off x="6172200" y="1825623"/>
          <a:ext cx="4951413" cy="2136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194">
                <a:tc>
                  <a:txBody>
                    <a:bodyPr/>
                    <a:lstStyle/>
                    <a:p>
                      <a:pPr rtl="0"/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Група 1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Група 2</a:t>
                      </a:r>
                      <a:endParaRPr lang="uk-UA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uk-UA" noProof="0" dirty="0" smtClean="0"/>
                        <a:t>Предмет 1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82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95</a:t>
                      </a:r>
                      <a:endParaRPr lang="uk-UA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uk-UA" noProof="0" dirty="0" smtClean="0"/>
                        <a:t>Предмет 2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76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88</a:t>
                      </a:r>
                      <a:endParaRPr lang="uk-UA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uk-UA" noProof="0" dirty="0" smtClean="0"/>
                        <a:t>Предмет 3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84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90</a:t>
                      </a:r>
                      <a:endParaRPr lang="uk-UA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для двох елементів вмісту з рисунком </a:t>
            </a:r>
            <a:r>
              <a:rPr lang="uk-UA" dirty="0" err="1" smtClean="0"/>
              <a:t>SmartArt</a:t>
            </a:r>
            <a:endParaRPr lang="uk-UA" dirty="0"/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перший пункт тут</a:t>
            </a:r>
          </a:p>
          <a:p>
            <a:pPr rtl="0"/>
            <a:r>
              <a:rPr lang="uk-UA" dirty="0" smtClean="0"/>
              <a:t>Додайте другий пункт тут</a:t>
            </a:r>
          </a:p>
          <a:p>
            <a:pPr rtl="0"/>
            <a:r>
              <a:rPr lang="uk-UA" dirty="0" smtClean="0"/>
              <a:t>Додайте третій пункт тут</a:t>
            </a:r>
            <a:endParaRPr lang="uk-UA" dirty="0"/>
          </a:p>
        </p:txBody>
      </p:sp>
      <p:graphicFrame>
        <p:nvGraphicFramePr>
          <p:cNvPr id="9" name="Місце для вмісту 8" descr="Простий блочний список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4957512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100000"/>
              </a:lnSpc>
            </a:pPr>
            <a:r>
              <a:rPr lang="uk-UA" dirty="0" smtClean="0"/>
              <a:t>Макет зображення з підписом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Підпис</a:t>
            </a:r>
            <a:endParaRPr lang="uk-UA" dirty="0"/>
          </a:p>
        </p:txBody>
      </p:sp>
      <p:pic>
        <p:nvPicPr>
          <p:cNvPr id="9" name="Місце для зображення 8" descr="Троє маленьких дітей у дощовиках граються надворі, тримаючись за руки" title="Зразок зображення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Місце для зображення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Місце для зображення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Місце для зображення 3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Місце для тексту 4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Місце для зображення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Місце для зображення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Місце для тексту 4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Ілюстрація природи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B2A3E7-B135-4E1F-BCE7-FDF1A0024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E3374BC-E25E-4BAE-AD72-418F94B7FFDC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A8F2BFE-8BB5-4138-9232-B12804F47F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</Words>
  <PresentationFormat>Широкий екран</PresentationFormat>
  <Paragraphs>46</Paragraphs>
  <Slides>13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6" baseType="lpstr">
      <vt:lpstr>Arial</vt:lpstr>
      <vt:lpstr>Segoe Print</vt:lpstr>
      <vt:lpstr>Ілюстрація природи 16x9</vt:lpstr>
      <vt:lpstr>Макет заголовка</vt:lpstr>
      <vt:lpstr>Макет заголовка та вмісту зі списком</vt:lpstr>
      <vt:lpstr>Макет для двох елементів вмісту з таблицею</vt:lpstr>
      <vt:lpstr>Макет для двох елементів вмісту з рисунком SmartArt</vt:lpstr>
      <vt:lpstr>Макет зображення з підписом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2012-08-30T22:49:00Z</dcterms:created>
  <dcterms:modified xsi:type="dcterms:W3CDTF">2020-04-04T01:16:58Z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