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269" r:id="rId6"/>
    <p:sldId id="270" r:id="rId7"/>
    <p:sldId id="271" r:id="rId8"/>
    <p:sldId id="272" r:id="rId9"/>
    <p:sldId id="261" r:id="rId10"/>
    <p:sldId id="268" r:id="rId11"/>
    <p:sldId id="280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1" r:id="rId20"/>
  </p:sldIdLst>
  <p:sldSz cx="12188825" cy="6858000"/>
  <p:notesSz cx="6858000" cy="9144000"/>
  <p:custDataLst>
    <p:tags r:id="rId23"/>
  </p:custDataLst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11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 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Категорія 1</c:v>
                </c:pt>
                <c:pt idx="1">
                  <c:v>Категорія 2</c:v>
                </c:pt>
                <c:pt idx="2">
                  <c:v>Категорія 3</c:v>
                </c:pt>
                <c:pt idx="3">
                  <c:v>Категорія 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B8-4755-A5C8-EAF8521608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Ряд 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Категорія 1</c:v>
                </c:pt>
                <c:pt idx="1">
                  <c:v>Категорія 2</c:v>
                </c:pt>
                <c:pt idx="2">
                  <c:v>Категорія 3</c:v>
                </c:pt>
                <c:pt idx="3">
                  <c:v>Категорія 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B8-4755-A5C8-EAF8521608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Ряд 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Категорія 1</c:v>
                </c:pt>
                <c:pt idx="1">
                  <c:v>Категорія 2</c:v>
                </c:pt>
                <c:pt idx="2">
                  <c:v>Категорія 3</c:v>
                </c:pt>
                <c:pt idx="3">
                  <c:v>Категорія 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B8-4755-A5C8-EAF852160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9815504"/>
        <c:axId val="439804528"/>
      </c:barChart>
      <c:catAx>
        <c:axId val="43981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39804528"/>
        <c:crosses val="autoZero"/>
        <c:auto val="1"/>
        <c:lblAlgn val="ctr"/>
        <c:lblOffset val="100"/>
        <c:noMultiLvlLbl val="0"/>
      </c:catAx>
      <c:valAx>
        <c:axId val="43980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3981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BE4DDE-4D38-4783-BC1B-6EA59ECE10B7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A4EEF772-52BF-4048-BDB1-A2125245C3B0}">
      <dgm:prSet phldrT="[Text]"/>
      <dgm:spPr/>
      <dgm:t>
        <a:bodyPr rtlCol="0"/>
        <a:lstStyle/>
        <a:p>
          <a:pPr rtl="0"/>
          <a:r>
            <a:rPr lang="uk-UA" noProof="0" dirty="0" smtClean="0"/>
            <a:t>Назва кроку 1</a:t>
          </a:r>
          <a:endParaRPr lang="uk-UA" noProof="0" dirty="0"/>
        </a:p>
      </dgm:t>
    </dgm:pt>
    <dgm:pt modelId="{DB2D4765-440D-4277-BF86-C02782D3A3C6}" type="parTrans" cxnId="{2EF5E0CD-5853-4CDC-B437-83E383AA7095}">
      <dgm:prSet/>
      <dgm:spPr/>
      <dgm:t>
        <a:bodyPr rtlCol="0"/>
        <a:lstStyle/>
        <a:p>
          <a:pPr rtl="0"/>
          <a:endParaRPr lang="uk-UA" noProof="0" dirty="0"/>
        </a:p>
      </dgm:t>
    </dgm:pt>
    <dgm:pt modelId="{2F5EA1B7-608D-4C38-AB55-7EB855BD551C}" type="sibTrans" cxnId="{2EF5E0CD-5853-4CDC-B437-83E383AA7095}">
      <dgm:prSet/>
      <dgm:spPr/>
      <dgm:t>
        <a:bodyPr rtlCol="0"/>
        <a:lstStyle/>
        <a:p>
          <a:pPr rtl="0"/>
          <a:endParaRPr lang="uk-UA" noProof="0" dirty="0"/>
        </a:p>
      </dgm:t>
    </dgm:pt>
    <dgm:pt modelId="{E9D93D53-478D-44BE-A628-D047F0BBFC55}">
      <dgm:prSet phldrT="[Text]"/>
      <dgm:spPr/>
      <dgm:t>
        <a:bodyPr rtlCol="0"/>
        <a:lstStyle/>
        <a:p>
          <a:pPr rtl="0"/>
          <a:r>
            <a:rPr lang="uk-UA" noProof="0" dirty="0" smtClean="0"/>
            <a:t>Назва кроку 2</a:t>
          </a:r>
          <a:endParaRPr lang="uk-UA" noProof="0" dirty="0"/>
        </a:p>
      </dgm:t>
    </dgm:pt>
    <dgm:pt modelId="{5306C3DC-5838-45C7-833C-55A656AF303A}" type="parTrans" cxnId="{B2F4E668-4AE4-41FB-A4F3-93720753AA29}">
      <dgm:prSet/>
      <dgm:spPr/>
      <dgm:t>
        <a:bodyPr rtlCol="0"/>
        <a:lstStyle/>
        <a:p>
          <a:pPr rtl="0"/>
          <a:endParaRPr lang="uk-UA" noProof="0" dirty="0"/>
        </a:p>
      </dgm:t>
    </dgm:pt>
    <dgm:pt modelId="{4DE2B7A7-4A62-423B-B636-C0A5E11346D9}" type="sibTrans" cxnId="{B2F4E668-4AE4-41FB-A4F3-93720753AA29}">
      <dgm:prSet/>
      <dgm:spPr/>
      <dgm:t>
        <a:bodyPr rtlCol="0"/>
        <a:lstStyle/>
        <a:p>
          <a:pPr rtl="0"/>
          <a:endParaRPr lang="uk-UA" noProof="0" dirty="0"/>
        </a:p>
      </dgm:t>
    </dgm:pt>
    <dgm:pt modelId="{726ADFD0-1C3F-4672-A857-5D8293A86026}">
      <dgm:prSet phldrT="[Text]"/>
      <dgm:spPr/>
      <dgm:t>
        <a:bodyPr rtlCol="0"/>
        <a:lstStyle/>
        <a:p>
          <a:pPr rtl="0"/>
          <a:r>
            <a:rPr lang="uk-UA" noProof="0" dirty="0" smtClean="0"/>
            <a:t>Назва кроку 3</a:t>
          </a:r>
          <a:endParaRPr lang="uk-UA" noProof="0" dirty="0"/>
        </a:p>
      </dgm:t>
    </dgm:pt>
    <dgm:pt modelId="{D9CBF4EA-EBB8-4367-A9CE-DEADF5683218}" type="parTrans" cxnId="{D9D8ACAD-1184-47DE-85D4-142EA083E412}">
      <dgm:prSet/>
      <dgm:spPr/>
      <dgm:t>
        <a:bodyPr rtlCol="0"/>
        <a:lstStyle/>
        <a:p>
          <a:pPr rtl="0"/>
          <a:endParaRPr lang="uk-UA" noProof="0" dirty="0"/>
        </a:p>
      </dgm:t>
    </dgm:pt>
    <dgm:pt modelId="{CADDA2AF-B303-49D1-9045-838AD79CA83D}" type="sibTrans" cxnId="{D9D8ACAD-1184-47DE-85D4-142EA083E412}">
      <dgm:prSet/>
      <dgm:spPr/>
      <dgm:t>
        <a:bodyPr rtlCol="0"/>
        <a:lstStyle/>
        <a:p>
          <a:pPr rtl="0"/>
          <a:endParaRPr lang="uk-UA" noProof="0" dirty="0"/>
        </a:p>
      </dgm:t>
    </dgm:pt>
    <dgm:pt modelId="{39E3A700-C322-4EED-9BB3-7E0CEBE41FD2}">
      <dgm:prSet phldrT="[Text]"/>
      <dgm:spPr/>
      <dgm:t>
        <a:bodyPr rtlCol="0"/>
        <a:lstStyle/>
        <a:p>
          <a:pPr rtl="0"/>
          <a:r>
            <a:rPr lang="uk-UA" noProof="0" dirty="0" smtClean="0"/>
            <a:t>Назва кроку 4</a:t>
          </a:r>
          <a:endParaRPr lang="uk-UA" noProof="0" dirty="0"/>
        </a:p>
      </dgm:t>
    </dgm:pt>
    <dgm:pt modelId="{41774716-5AB6-4AE7-A398-95DD78875D0E}" type="parTrans" cxnId="{4737E989-8E54-4F5E-875D-6E4B0CD28674}">
      <dgm:prSet/>
      <dgm:spPr/>
      <dgm:t>
        <a:bodyPr rtlCol="0"/>
        <a:lstStyle/>
        <a:p>
          <a:pPr rtl="0"/>
          <a:endParaRPr lang="uk-UA" noProof="0" dirty="0"/>
        </a:p>
      </dgm:t>
    </dgm:pt>
    <dgm:pt modelId="{0EA70E27-23AC-4A4B-BB99-F7590A690806}" type="sibTrans" cxnId="{4737E989-8E54-4F5E-875D-6E4B0CD28674}">
      <dgm:prSet/>
      <dgm:spPr/>
      <dgm:t>
        <a:bodyPr rtlCol="0"/>
        <a:lstStyle/>
        <a:p>
          <a:pPr rtl="0"/>
          <a:endParaRPr lang="uk-UA" noProof="0" dirty="0"/>
        </a:p>
      </dgm:t>
    </dgm:pt>
    <dgm:pt modelId="{600B1B5E-069D-4C13-96FD-9E4CC592FD8E}">
      <dgm:prSet phldrT="[Text]"/>
      <dgm:spPr/>
      <dgm:t>
        <a:bodyPr rtlCol="0"/>
        <a:lstStyle/>
        <a:p>
          <a:pPr rtl="0"/>
          <a:r>
            <a:rPr lang="uk-UA" noProof="0" dirty="0" smtClean="0"/>
            <a:t>Назва кроку 5</a:t>
          </a:r>
          <a:endParaRPr lang="uk-UA" noProof="0" dirty="0"/>
        </a:p>
      </dgm:t>
    </dgm:pt>
    <dgm:pt modelId="{9AA9E2D5-1C9E-423C-B830-C007223D075D}" type="parTrans" cxnId="{9EFA8D06-137A-461A-B0F7-DA2D219C2D0D}">
      <dgm:prSet/>
      <dgm:spPr/>
      <dgm:t>
        <a:bodyPr rtlCol="0"/>
        <a:lstStyle/>
        <a:p>
          <a:pPr rtl="0"/>
          <a:endParaRPr lang="uk-UA" noProof="0" dirty="0"/>
        </a:p>
      </dgm:t>
    </dgm:pt>
    <dgm:pt modelId="{AB7695D1-54B2-4E09-9B26-F376C3B3DB56}" type="sibTrans" cxnId="{9EFA8D06-137A-461A-B0F7-DA2D219C2D0D}">
      <dgm:prSet/>
      <dgm:spPr/>
      <dgm:t>
        <a:bodyPr rtlCol="0"/>
        <a:lstStyle/>
        <a:p>
          <a:pPr rtl="0"/>
          <a:endParaRPr lang="uk-UA" noProof="0" dirty="0"/>
        </a:p>
      </dgm:t>
    </dgm:pt>
    <dgm:pt modelId="{BB12CCC1-197F-458B-879B-7351C14BE0A7}" type="pres">
      <dgm:prSet presAssocID="{F5BE4DDE-4D38-4783-BC1B-6EA59ECE10B7}" presName="cycle" presStyleCnt="0">
        <dgm:presLayoutVars>
          <dgm:dir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1DD996AD-23D7-4333-87D3-FDDD730AEB7C}" type="pres">
      <dgm:prSet presAssocID="{A4EEF772-52BF-4048-BDB1-A2125245C3B0}" presName="node" presStyleLbl="node1" presStyleIdx="0" presStyleCnt="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FEB89E35-15DC-49BD-A640-CD694FC4552C}" type="pres">
      <dgm:prSet presAssocID="{2F5EA1B7-608D-4C38-AB55-7EB855BD551C}" presName="sibTrans" presStyleLbl="sibTrans2D1" presStyleIdx="0" presStyleCnt="5"/>
      <dgm:spPr/>
      <dgm:t>
        <a:bodyPr rtlCol="0"/>
        <a:lstStyle/>
        <a:p>
          <a:pPr rtl="0"/>
          <a:endParaRPr lang="en-US"/>
        </a:p>
      </dgm:t>
    </dgm:pt>
    <dgm:pt modelId="{0C7FDA4E-2685-4F98-8380-B2E09847B6DF}" type="pres">
      <dgm:prSet presAssocID="{2F5EA1B7-608D-4C38-AB55-7EB855BD551C}" presName="connectorText" presStyleLbl="sibTrans2D1" presStyleIdx="0" presStyleCnt="5"/>
      <dgm:spPr/>
      <dgm:t>
        <a:bodyPr rtlCol="0"/>
        <a:lstStyle/>
        <a:p>
          <a:pPr rtl="0"/>
          <a:endParaRPr lang="en-US"/>
        </a:p>
      </dgm:t>
    </dgm:pt>
    <dgm:pt modelId="{731E91E2-42C6-437F-BA00-964CCBF2643B}" type="pres">
      <dgm:prSet presAssocID="{E9D93D53-478D-44BE-A628-D047F0BBFC55}" presName="node" presStyleLbl="node1" presStyleIdx="1" presStyleCnt="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FB2199B6-388E-4F6F-B6B2-327C700FE261}" type="pres">
      <dgm:prSet presAssocID="{4DE2B7A7-4A62-423B-B636-C0A5E11346D9}" presName="sibTrans" presStyleLbl="sibTrans2D1" presStyleIdx="1" presStyleCnt="5"/>
      <dgm:spPr/>
      <dgm:t>
        <a:bodyPr rtlCol="0"/>
        <a:lstStyle/>
        <a:p>
          <a:pPr rtl="0"/>
          <a:endParaRPr lang="en-US"/>
        </a:p>
      </dgm:t>
    </dgm:pt>
    <dgm:pt modelId="{BFE57C74-3054-4F0D-8DD9-F47E8297AC00}" type="pres">
      <dgm:prSet presAssocID="{4DE2B7A7-4A62-423B-B636-C0A5E11346D9}" presName="connectorText" presStyleLbl="sibTrans2D1" presStyleIdx="1" presStyleCnt="5"/>
      <dgm:spPr/>
      <dgm:t>
        <a:bodyPr rtlCol="0"/>
        <a:lstStyle/>
        <a:p>
          <a:pPr rtl="0"/>
          <a:endParaRPr lang="en-US"/>
        </a:p>
      </dgm:t>
    </dgm:pt>
    <dgm:pt modelId="{D6FA10C2-853E-453C-9874-757A3702FE4F}" type="pres">
      <dgm:prSet presAssocID="{726ADFD0-1C3F-4672-A857-5D8293A86026}" presName="node" presStyleLbl="node1" presStyleIdx="2" presStyleCnt="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A474AD37-CA7D-402C-AD94-AEEA933A97AD}" type="pres">
      <dgm:prSet presAssocID="{CADDA2AF-B303-49D1-9045-838AD79CA83D}" presName="sibTrans" presStyleLbl="sibTrans2D1" presStyleIdx="2" presStyleCnt="5"/>
      <dgm:spPr/>
      <dgm:t>
        <a:bodyPr rtlCol="0"/>
        <a:lstStyle/>
        <a:p>
          <a:pPr rtl="0"/>
          <a:endParaRPr lang="en-US"/>
        </a:p>
      </dgm:t>
    </dgm:pt>
    <dgm:pt modelId="{A818083A-51FE-4141-9658-D23AB7FCCC1F}" type="pres">
      <dgm:prSet presAssocID="{CADDA2AF-B303-49D1-9045-838AD79CA83D}" presName="connectorText" presStyleLbl="sibTrans2D1" presStyleIdx="2" presStyleCnt="5"/>
      <dgm:spPr/>
      <dgm:t>
        <a:bodyPr rtlCol="0"/>
        <a:lstStyle/>
        <a:p>
          <a:pPr rtl="0"/>
          <a:endParaRPr lang="en-US"/>
        </a:p>
      </dgm:t>
    </dgm:pt>
    <dgm:pt modelId="{B5C0A546-4A34-4B8E-BF33-5866D63CB48B}" type="pres">
      <dgm:prSet presAssocID="{39E3A700-C322-4EED-9BB3-7E0CEBE41FD2}" presName="node" presStyleLbl="node1" presStyleIdx="3" presStyleCnt="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9E4597E-325F-40E6-8834-50FF816777D8}" type="pres">
      <dgm:prSet presAssocID="{0EA70E27-23AC-4A4B-BB99-F7590A690806}" presName="sibTrans" presStyleLbl="sibTrans2D1" presStyleIdx="3" presStyleCnt="5"/>
      <dgm:spPr/>
      <dgm:t>
        <a:bodyPr rtlCol="0"/>
        <a:lstStyle/>
        <a:p>
          <a:pPr rtl="0"/>
          <a:endParaRPr lang="en-US"/>
        </a:p>
      </dgm:t>
    </dgm:pt>
    <dgm:pt modelId="{70120B93-6DBC-401A-BFD7-993CE723D428}" type="pres">
      <dgm:prSet presAssocID="{0EA70E27-23AC-4A4B-BB99-F7590A690806}" presName="connectorText" presStyleLbl="sibTrans2D1" presStyleIdx="3" presStyleCnt="5"/>
      <dgm:spPr/>
      <dgm:t>
        <a:bodyPr rtlCol="0"/>
        <a:lstStyle/>
        <a:p>
          <a:pPr rtl="0"/>
          <a:endParaRPr lang="en-US"/>
        </a:p>
      </dgm:t>
    </dgm:pt>
    <dgm:pt modelId="{2718F14A-7E5B-40FB-AE5D-9FE1D47D646A}" type="pres">
      <dgm:prSet presAssocID="{600B1B5E-069D-4C13-96FD-9E4CC592FD8E}" presName="node" presStyleLbl="node1" presStyleIdx="4" presStyleCnt="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3AFCD88-DED7-48DF-9104-6BAA8703AAC1}" type="pres">
      <dgm:prSet presAssocID="{AB7695D1-54B2-4E09-9B26-F376C3B3DB56}" presName="sibTrans" presStyleLbl="sibTrans2D1" presStyleIdx="4" presStyleCnt="5"/>
      <dgm:spPr/>
      <dgm:t>
        <a:bodyPr rtlCol="0"/>
        <a:lstStyle/>
        <a:p>
          <a:pPr rtl="0"/>
          <a:endParaRPr lang="en-US"/>
        </a:p>
      </dgm:t>
    </dgm:pt>
    <dgm:pt modelId="{B6851C0A-DDED-4CBC-922D-7E202CC605AC}" type="pres">
      <dgm:prSet presAssocID="{AB7695D1-54B2-4E09-9B26-F376C3B3DB56}" presName="connectorText" presStyleLbl="sibTrans2D1" presStyleIdx="4" presStyleCnt="5"/>
      <dgm:spPr/>
      <dgm:t>
        <a:bodyPr rtlCol="0"/>
        <a:lstStyle/>
        <a:p>
          <a:pPr rtl="0"/>
          <a:endParaRPr lang="en-US"/>
        </a:p>
      </dgm:t>
    </dgm:pt>
  </dgm:ptLst>
  <dgm:cxnLst>
    <dgm:cxn modelId="{CC272A8D-0CAB-4E58-9327-EBBB370AA47A}" type="presOf" srcId="{4DE2B7A7-4A62-423B-B636-C0A5E11346D9}" destId="{BFE57C74-3054-4F0D-8DD9-F47E8297AC00}" srcOrd="1" destOrd="0" presId="urn:microsoft.com/office/officeart/2005/8/layout/cycle2"/>
    <dgm:cxn modelId="{786D9ABE-9794-4539-9891-9054A85E5306}" type="presOf" srcId="{CADDA2AF-B303-49D1-9045-838AD79CA83D}" destId="{A818083A-51FE-4141-9658-D23AB7FCCC1F}" srcOrd="1" destOrd="0" presId="urn:microsoft.com/office/officeart/2005/8/layout/cycle2"/>
    <dgm:cxn modelId="{F5B44C16-6682-4668-855D-0FDB9FC9ACC8}" type="presOf" srcId="{F5BE4DDE-4D38-4783-BC1B-6EA59ECE10B7}" destId="{BB12CCC1-197F-458B-879B-7351C14BE0A7}" srcOrd="0" destOrd="0" presId="urn:microsoft.com/office/officeart/2005/8/layout/cycle2"/>
    <dgm:cxn modelId="{1652398C-B1B0-4DEE-B934-81253D89743B}" type="presOf" srcId="{AB7695D1-54B2-4E09-9B26-F376C3B3DB56}" destId="{D3AFCD88-DED7-48DF-9104-6BAA8703AAC1}" srcOrd="0" destOrd="0" presId="urn:microsoft.com/office/officeart/2005/8/layout/cycle2"/>
    <dgm:cxn modelId="{D8A46E36-0279-4108-B1AD-3CD3883A1C73}" type="presOf" srcId="{2F5EA1B7-608D-4C38-AB55-7EB855BD551C}" destId="{FEB89E35-15DC-49BD-A640-CD694FC4552C}" srcOrd="0" destOrd="0" presId="urn:microsoft.com/office/officeart/2005/8/layout/cycle2"/>
    <dgm:cxn modelId="{49DAF3FB-3409-4B37-9625-6D00EAC99894}" type="presOf" srcId="{2F5EA1B7-608D-4C38-AB55-7EB855BD551C}" destId="{0C7FDA4E-2685-4F98-8380-B2E09847B6DF}" srcOrd="1" destOrd="0" presId="urn:microsoft.com/office/officeart/2005/8/layout/cycle2"/>
    <dgm:cxn modelId="{4737E989-8E54-4F5E-875D-6E4B0CD28674}" srcId="{F5BE4DDE-4D38-4783-BC1B-6EA59ECE10B7}" destId="{39E3A700-C322-4EED-9BB3-7E0CEBE41FD2}" srcOrd="3" destOrd="0" parTransId="{41774716-5AB6-4AE7-A398-95DD78875D0E}" sibTransId="{0EA70E27-23AC-4A4B-BB99-F7590A690806}"/>
    <dgm:cxn modelId="{B2F4E668-4AE4-41FB-A4F3-93720753AA29}" srcId="{F5BE4DDE-4D38-4783-BC1B-6EA59ECE10B7}" destId="{E9D93D53-478D-44BE-A628-D047F0BBFC55}" srcOrd="1" destOrd="0" parTransId="{5306C3DC-5838-45C7-833C-55A656AF303A}" sibTransId="{4DE2B7A7-4A62-423B-B636-C0A5E11346D9}"/>
    <dgm:cxn modelId="{69FA5746-AD3D-4FA1-97F2-0E0D311BA23B}" type="presOf" srcId="{4DE2B7A7-4A62-423B-B636-C0A5E11346D9}" destId="{FB2199B6-388E-4F6F-B6B2-327C700FE261}" srcOrd="0" destOrd="0" presId="urn:microsoft.com/office/officeart/2005/8/layout/cycle2"/>
    <dgm:cxn modelId="{E43937D6-EBE8-45C9-8289-D4FCA4FED181}" type="presOf" srcId="{A4EEF772-52BF-4048-BDB1-A2125245C3B0}" destId="{1DD996AD-23D7-4333-87D3-FDDD730AEB7C}" srcOrd="0" destOrd="0" presId="urn:microsoft.com/office/officeart/2005/8/layout/cycle2"/>
    <dgm:cxn modelId="{F9E9A298-A19B-4BE1-8C42-AD81FE3C54CE}" type="presOf" srcId="{0EA70E27-23AC-4A4B-BB99-F7590A690806}" destId="{69E4597E-325F-40E6-8834-50FF816777D8}" srcOrd="0" destOrd="0" presId="urn:microsoft.com/office/officeart/2005/8/layout/cycle2"/>
    <dgm:cxn modelId="{98DBD283-8CF2-42A7-80C7-D7C90BC34976}" type="presOf" srcId="{600B1B5E-069D-4C13-96FD-9E4CC592FD8E}" destId="{2718F14A-7E5B-40FB-AE5D-9FE1D47D646A}" srcOrd="0" destOrd="0" presId="urn:microsoft.com/office/officeart/2005/8/layout/cycle2"/>
    <dgm:cxn modelId="{9EFA8D06-137A-461A-B0F7-DA2D219C2D0D}" srcId="{F5BE4DDE-4D38-4783-BC1B-6EA59ECE10B7}" destId="{600B1B5E-069D-4C13-96FD-9E4CC592FD8E}" srcOrd="4" destOrd="0" parTransId="{9AA9E2D5-1C9E-423C-B830-C007223D075D}" sibTransId="{AB7695D1-54B2-4E09-9B26-F376C3B3DB56}"/>
    <dgm:cxn modelId="{2EF5E0CD-5853-4CDC-B437-83E383AA7095}" srcId="{F5BE4DDE-4D38-4783-BC1B-6EA59ECE10B7}" destId="{A4EEF772-52BF-4048-BDB1-A2125245C3B0}" srcOrd="0" destOrd="0" parTransId="{DB2D4765-440D-4277-BF86-C02782D3A3C6}" sibTransId="{2F5EA1B7-608D-4C38-AB55-7EB855BD551C}"/>
    <dgm:cxn modelId="{48A416A1-0703-4049-A0C4-1FE156F8357C}" type="presOf" srcId="{CADDA2AF-B303-49D1-9045-838AD79CA83D}" destId="{A474AD37-CA7D-402C-AD94-AEEA933A97AD}" srcOrd="0" destOrd="0" presId="urn:microsoft.com/office/officeart/2005/8/layout/cycle2"/>
    <dgm:cxn modelId="{D2FF9B88-6A60-4F5C-8940-79CC18157747}" type="presOf" srcId="{39E3A700-C322-4EED-9BB3-7E0CEBE41FD2}" destId="{B5C0A546-4A34-4B8E-BF33-5866D63CB48B}" srcOrd="0" destOrd="0" presId="urn:microsoft.com/office/officeart/2005/8/layout/cycle2"/>
    <dgm:cxn modelId="{861DC832-ACA8-4CAA-B26E-985091452A78}" type="presOf" srcId="{E9D93D53-478D-44BE-A628-D047F0BBFC55}" destId="{731E91E2-42C6-437F-BA00-964CCBF2643B}" srcOrd="0" destOrd="0" presId="urn:microsoft.com/office/officeart/2005/8/layout/cycle2"/>
    <dgm:cxn modelId="{90D4B70C-3FDF-434A-8EE6-278DA9CC0FD1}" type="presOf" srcId="{726ADFD0-1C3F-4672-A857-5D8293A86026}" destId="{D6FA10C2-853E-453C-9874-757A3702FE4F}" srcOrd="0" destOrd="0" presId="urn:microsoft.com/office/officeart/2005/8/layout/cycle2"/>
    <dgm:cxn modelId="{D9D8ACAD-1184-47DE-85D4-142EA083E412}" srcId="{F5BE4DDE-4D38-4783-BC1B-6EA59ECE10B7}" destId="{726ADFD0-1C3F-4672-A857-5D8293A86026}" srcOrd="2" destOrd="0" parTransId="{D9CBF4EA-EBB8-4367-A9CE-DEADF5683218}" sibTransId="{CADDA2AF-B303-49D1-9045-838AD79CA83D}"/>
    <dgm:cxn modelId="{C2F82416-0561-4FC2-A098-882F694A57C6}" type="presOf" srcId="{AB7695D1-54B2-4E09-9B26-F376C3B3DB56}" destId="{B6851C0A-DDED-4CBC-922D-7E202CC605AC}" srcOrd="1" destOrd="0" presId="urn:microsoft.com/office/officeart/2005/8/layout/cycle2"/>
    <dgm:cxn modelId="{7116F080-3F66-4712-B2A8-43C6BAF2E3A7}" type="presOf" srcId="{0EA70E27-23AC-4A4B-BB99-F7590A690806}" destId="{70120B93-6DBC-401A-BFD7-993CE723D428}" srcOrd="1" destOrd="0" presId="urn:microsoft.com/office/officeart/2005/8/layout/cycle2"/>
    <dgm:cxn modelId="{43CDE8BE-E532-4083-B80E-2CB43B896612}" type="presParOf" srcId="{BB12CCC1-197F-458B-879B-7351C14BE0A7}" destId="{1DD996AD-23D7-4333-87D3-FDDD730AEB7C}" srcOrd="0" destOrd="0" presId="urn:microsoft.com/office/officeart/2005/8/layout/cycle2"/>
    <dgm:cxn modelId="{411F1218-C3B9-4F67-A31C-D071F81D19FD}" type="presParOf" srcId="{BB12CCC1-197F-458B-879B-7351C14BE0A7}" destId="{FEB89E35-15DC-49BD-A640-CD694FC4552C}" srcOrd="1" destOrd="0" presId="urn:microsoft.com/office/officeart/2005/8/layout/cycle2"/>
    <dgm:cxn modelId="{4FA9D3EE-FAA9-49E9-90AC-BDB3E751F610}" type="presParOf" srcId="{FEB89E35-15DC-49BD-A640-CD694FC4552C}" destId="{0C7FDA4E-2685-4F98-8380-B2E09847B6DF}" srcOrd="0" destOrd="0" presId="urn:microsoft.com/office/officeart/2005/8/layout/cycle2"/>
    <dgm:cxn modelId="{8E05576B-5585-4907-AF14-AD8F4F16F0DC}" type="presParOf" srcId="{BB12CCC1-197F-458B-879B-7351C14BE0A7}" destId="{731E91E2-42C6-437F-BA00-964CCBF2643B}" srcOrd="2" destOrd="0" presId="urn:microsoft.com/office/officeart/2005/8/layout/cycle2"/>
    <dgm:cxn modelId="{1FBC4524-3C8E-498D-9D69-B7E11D03038B}" type="presParOf" srcId="{BB12CCC1-197F-458B-879B-7351C14BE0A7}" destId="{FB2199B6-388E-4F6F-B6B2-327C700FE261}" srcOrd="3" destOrd="0" presId="urn:microsoft.com/office/officeart/2005/8/layout/cycle2"/>
    <dgm:cxn modelId="{2F4D355B-8C24-4C1A-BDAE-8A6720EA6CF0}" type="presParOf" srcId="{FB2199B6-388E-4F6F-B6B2-327C700FE261}" destId="{BFE57C74-3054-4F0D-8DD9-F47E8297AC00}" srcOrd="0" destOrd="0" presId="urn:microsoft.com/office/officeart/2005/8/layout/cycle2"/>
    <dgm:cxn modelId="{CA0EECCB-CCA6-4952-89D5-063740AEAADE}" type="presParOf" srcId="{BB12CCC1-197F-458B-879B-7351C14BE0A7}" destId="{D6FA10C2-853E-453C-9874-757A3702FE4F}" srcOrd="4" destOrd="0" presId="urn:microsoft.com/office/officeart/2005/8/layout/cycle2"/>
    <dgm:cxn modelId="{A4944CF4-F201-491B-8394-57B76027B5BB}" type="presParOf" srcId="{BB12CCC1-197F-458B-879B-7351C14BE0A7}" destId="{A474AD37-CA7D-402C-AD94-AEEA933A97AD}" srcOrd="5" destOrd="0" presId="urn:microsoft.com/office/officeart/2005/8/layout/cycle2"/>
    <dgm:cxn modelId="{B3096BA9-B960-4523-B3A5-483A213C78EE}" type="presParOf" srcId="{A474AD37-CA7D-402C-AD94-AEEA933A97AD}" destId="{A818083A-51FE-4141-9658-D23AB7FCCC1F}" srcOrd="0" destOrd="0" presId="urn:microsoft.com/office/officeart/2005/8/layout/cycle2"/>
    <dgm:cxn modelId="{8BE270D2-8ED3-4377-BBA0-41E076325ABD}" type="presParOf" srcId="{BB12CCC1-197F-458B-879B-7351C14BE0A7}" destId="{B5C0A546-4A34-4B8E-BF33-5866D63CB48B}" srcOrd="6" destOrd="0" presId="urn:microsoft.com/office/officeart/2005/8/layout/cycle2"/>
    <dgm:cxn modelId="{F378D86E-6353-41C8-80C0-BB17945FFDD6}" type="presParOf" srcId="{BB12CCC1-197F-458B-879B-7351C14BE0A7}" destId="{69E4597E-325F-40E6-8834-50FF816777D8}" srcOrd="7" destOrd="0" presId="urn:microsoft.com/office/officeart/2005/8/layout/cycle2"/>
    <dgm:cxn modelId="{35989CAA-922F-4AEF-9BBB-24AD5E7ED626}" type="presParOf" srcId="{69E4597E-325F-40E6-8834-50FF816777D8}" destId="{70120B93-6DBC-401A-BFD7-993CE723D428}" srcOrd="0" destOrd="0" presId="urn:microsoft.com/office/officeart/2005/8/layout/cycle2"/>
    <dgm:cxn modelId="{DE9753D1-9BC3-4EB2-895A-5AD20416F7DE}" type="presParOf" srcId="{BB12CCC1-197F-458B-879B-7351C14BE0A7}" destId="{2718F14A-7E5B-40FB-AE5D-9FE1D47D646A}" srcOrd="8" destOrd="0" presId="urn:microsoft.com/office/officeart/2005/8/layout/cycle2"/>
    <dgm:cxn modelId="{0098BC47-327C-4EF4-BD5B-0BE4C08ECFCA}" type="presParOf" srcId="{BB12CCC1-197F-458B-879B-7351C14BE0A7}" destId="{D3AFCD88-DED7-48DF-9104-6BAA8703AAC1}" srcOrd="9" destOrd="0" presId="urn:microsoft.com/office/officeart/2005/8/layout/cycle2"/>
    <dgm:cxn modelId="{43E6BFAE-EB24-4E78-9355-801F654290BB}" type="presParOf" srcId="{D3AFCD88-DED7-48DF-9104-6BAA8703AAC1}" destId="{B6851C0A-DDED-4CBC-922D-7E202CC605A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996AD-23D7-4333-87D3-FDDD730AEB7C}">
      <dsp:nvSpPr>
        <dsp:cNvPr id="0" name=""/>
        <dsp:cNvSpPr/>
      </dsp:nvSpPr>
      <dsp:spPr>
        <a:xfrm>
          <a:off x="1587004" y="102809"/>
          <a:ext cx="1305915" cy="130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noProof="0" dirty="0" smtClean="0"/>
            <a:t>Назва кроку 1</a:t>
          </a:r>
          <a:endParaRPr lang="uk-UA" sz="1900" kern="1200" noProof="0" dirty="0"/>
        </a:p>
      </dsp:txBody>
      <dsp:txXfrm>
        <a:off x="1778251" y="294056"/>
        <a:ext cx="923421" cy="923421"/>
      </dsp:txXfrm>
    </dsp:sp>
    <dsp:sp modelId="{FEB89E35-15DC-49BD-A640-CD694FC4552C}">
      <dsp:nvSpPr>
        <dsp:cNvPr id="0" name=""/>
        <dsp:cNvSpPr/>
      </dsp:nvSpPr>
      <dsp:spPr>
        <a:xfrm rot="2160000">
          <a:off x="2851651" y="1105929"/>
          <a:ext cx="347172" cy="440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noProof="0" dirty="0"/>
        </a:p>
      </dsp:txBody>
      <dsp:txXfrm>
        <a:off x="2861597" y="1163468"/>
        <a:ext cx="243020" cy="264448"/>
      </dsp:txXfrm>
    </dsp:sp>
    <dsp:sp modelId="{731E91E2-42C6-437F-BA00-964CCBF2643B}">
      <dsp:nvSpPr>
        <dsp:cNvPr id="0" name=""/>
        <dsp:cNvSpPr/>
      </dsp:nvSpPr>
      <dsp:spPr>
        <a:xfrm>
          <a:off x="3173452" y="1255430"/>
          <a:ext cx="1305915" cy="130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noProof="0" dirty="0" smtClean="0"/>
            <a:t>Назва кроку 2</a:t>
          </a:r>
          <a:endParaRPr lang="uk-UA" sz="1900" kern="1200" noProof="0" dirty="0"/>
        </a:p>
      </dsp:txBody>
      <dsp:txXfrm>
        <a:off x="3364699" y="1446677"/>
        <a:ext cx="923421" cy="923421"/>
      </dsp:txXfrm>
    </dsp:sp>
    <dsp:sp modelId="{FB2199B6-388E-4F6F-B6B2-327C700FE261}">
      <dsp:nvSpPr>
        <dsp:cNvPr id="0" name=""/>
        <dsp:cNvSpPr/>
      </dsp:nvSpPr>
      <dsp:spPr>
        <a:xfrm rot="6480000">
          <a:off x="3352876" y="2611161"/>
          <a:ext cx="347172" cy="440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noProof="0" dirty="0"/>
        </a:p>
      </dsp:txBody>
      <dsp:txXfrm rot="10800000">
        <a:off x="3421044" y="2649783"/>
        <a:ext cx="243020" cy="264448"/>
      </dsp:txXfrm>
    </dsp:sp>
    <dsp:sp modelId="{D6FA10C2-853E-453C-9874-757A3702FE4F}">
      <dsp:nvSpPr>
        <dsp:cNvPr id="0" name=""/>
        <dsp:cNvSpPr/>
      </dsp:nvSpPr>
      <dsp:spPr>
        <a:xfrm>
          <a:off x="2567483" y="3120412"/>
          <a:ext cx="1305915" cy="130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noProof="0" dirty="0" smtClean="0"/>
            <a:t>Назва кроку 3</a:t>
          </a:r>
          <a:endParaRPr lang="uk-UA" sz="1900" kern="1200" noProof="0" dirty="0"/>
        </a:p>
      </dsp:txBody>
      <dsp:txXfrm>
        <a:off x="2758730" y="3311659"/>
        <a:ext cx="923421" cy="923421"/>
      </dsp:txXfrm>
    </dsp:sp>
    <dsp:sp modelId="{A474AD37-CA7D-402C-AD94-AEEA933A97AD}">
      <dsp:nvSpPr>
        <dsp:cNvPr id="0" name=""/>
        <dsp:cNvSpPr/>
      </dsp:nvSpPr>
      <dsp:spPr>
        <a:xfrm rot="10800000">
          <a:off x="2076202" y="3552996"/>
          <a:ext cx="347172" cy="440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noProof="0" dirty="0"/>
        </a:p>
      </dsp:txBody>
      <dsp:txXfrm rot="10800000">
        <a:off x="2180354" y="3641145"/>
        <a:ext cx="243020" cy="264448"/>
      </dsp:txXfrm>
    </dsp:sp>
    <dsp:sp modelId="{B5C0A546-4A34-4B8E-BF33-5866D63CB48B}">
      <dsp:nvSpPr>
        <dsp:cNvPr id="0" name=""/>
        <dsp:cNvSpPr/>
      </dsp:nvSpPr>
      <dsp:spPr>
        <a:xfrm>
          <a:off x="606525" y="3120412"/>
          <a:ext cx="1305915" cy="130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noProof="0" dirty="0" smtClean="0"/>
            <a:t>Назва кроку 4</a:t>
          </a:r>
          <a:endParaRPr lang="uk-UA" sz="1900" kern="1200" noProof="0" dirty="0"/>
        </a:p>
      </dsp:txBody>
      <dsp:txXfrm>
        <a:off x="797772" y="3311659"/>
        <a:ext cx="923421" cy="923421"/>
      </dsp:txXfrm>
    </dsp:sp>
    <dsp:sp modelId="{69E4597E-325F-40E6-8834-50FF816777D8}">
      <dsp:nvSpPr>
        <dsp:cNvPr id="0" name=""/>
        <dsp:cNvSpPr/>
      </dsp:nvSpPr>
      <dsp:spPr>
        <a:xfrm rot="15120000">
          <a:off x="785949" y="2629850"/>
          <a:ext cx="347172" cy="440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noProof="0" dirty="0"/>
        </a:p>
      </dsp:txBody>
      <dsp:txXfrm rot="10800000">
        <a:off x="854117" y="2767526"/>
        <a:ext cx="243020" cy="264448"/>
      </dsp:txXfrm>
    </dsp:sp>
    <dsp:sp modelId="{2718F14A-7E5B-40FB-AE5D-9FE1D47D646A}">
      <dsp:nvSpPr>
        <dsp:cNvPr id="0" name=""/>
        <dsp:cNvSpPr/>
      </dsp:nvSpPr>
      <dsp:spPr>
        <a:xfrm>
          <a:off x="556" y="1255430"/>
          <a:ext cx="1305915" cy="130591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noProof="0" dirty="0" smtClean="0"/>
            <a:t>Назва кроку 5</a:t>
          </a:r>
          <a:endParaRPr lang="uk-UA" sz="1900" kern="1200" noProof="0" dirty="0"/>
        </a:p>
      </dsp:txBody>
      <dsp:txXfrm>
        <a:off x="191803" y="1446677"/>
        <a:ext cx="923421" cy="923421"/>
      </dsp:txXfrm>
    </dsp:sp>
    <dsp:sp modelId="{D3AFCD88-DED7-48DF-9104-6BAA8703AAC1}">
      <dsp:nvSpPr>
        <dsp:cNvPr id="0" name=""/>
        <dsp:cNvSpPr/>
      </dsp:nvSpPr>
      <dsp:spPr>
        <a:xfrm rot="19440000">
          <a:off x="1265203" y="1117479"/>
          <a:ext cx="347172" cy="440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 noProof="0" dirty="0"/>
        </a:p>
      </dsp:txBody>
      <dsp:txXfrm>
        <a:off x="1275149" y="1236238"/>
        <a:ext cx="243020" cy="264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907216B-5002-44F6-9906-29F9782C3CF2}" type="datetime1">
              <a:rPr lang="uk-UA" smtClean="0"/>
              <a:t>14.01.2020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71A7B73-41DA-49FB-B75F-DEC896EAEA28}" type="datetime1">
              <a:rPr lang="uk-UA" noProof="0" smtClean="0"/>
              <a:t>14.01.2020</a:t>
            </a:fld>
            <a:endParaRPr lang="uk-UA" noProof="0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3821A9-1C31-4760-BDBC-9A0BA471B1B7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ПРИМІТКА. Щоб замінити зображення, просто виділіть і видаліть його. Потім вставте своє зображення за допомогою піктограми зображення.</a:t>
            </a:r>
            <a:endParaRPr lang="uk-UA" dirty="0"/>
          </a:p>
        </p:txBody>
      </p:sp>
      <p:sp>
        <p:nvSpPr>
          <p:cNvPr id="4" name="Місце для номера слайда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uk-UA" smtClean="0"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0954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3978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uk-UA" smtClean="0"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1851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uk-UA" smtClean="0"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9365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uk-UA" smtClean="0"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1028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uk-UA" smtClean="0"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92786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uk-UA" smtClean="0"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669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 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Місце для нотаток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3279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0724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96359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3136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5193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70408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9971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1146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uk-UA" noProof="0" dirty="0" smtClean="0"/>
              <a:t>Клацніть, щоб змінити стиль зразка підзаголовка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7C3430-680B-4394-8972-37F4F93CBBEF}" type="datetime1">
              <a:rPr lang="uk-UA" noProof="0" smtClean="0"/>
              <a:t>14.01.2020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70C90F-E510-409A-BD8C-B2E38DAEF576}" type="datetime1">
              <a:rPr lang="uk-UA" noProof="0" smtClean="0"/>
              <a:t>14.01.2020</a:t>
            </a:fld>
            <a:endParaRPr lang="uk-UA" noProof="0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4D9281-8A48-45F0-8C8F-D8A21D50ACFF}" type="datetime1">
              <a:rPr lang="uk-UA" noProof="0" smtClean="0"/>
              <a:t>14.01.2020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кутник 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0" name="Прямокутник 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cxnSp>
        <p:nvCxnSpPr>
          <p:cNvPr id="11" name="Пряма сполучна лінія 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 сполучна лінія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  <a:endParaRPr lang="uk-UA" noProof="0" dirty="0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957FCD-C1C8-4A0F-8178-EB993C385677}" type="datetime1">
              <a:rPr lang="uk-UA" noProof="0" smtClean="0"/>
              <a:t>14.01.2020</a:t>
            </a:fld>
            <a:endParaRPr lang="uk-UA" noProof="0" dirty="0"/>
          </a:p>
        </p:txBody>
      </p:sp>
      <p:sp>
        <p:nvSpPr>
          <p:cNvPr id="13" name="Місце для нижнього колонтитула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14" name="Місце для номера слайда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4B9C23-D094-4688-8362-BE326655E19D}" type="datetime1">
              <a:rPr lang="uk-UA" noProof="0" smtClean="0"/>
              <a:t>14.01.2020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 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 rtlCol="0"/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70E831-6649-425E-9CD6-17D5E753A2F9}" type="datetime1">
              <a:rPr lang="uk-UA" noProof="0" smtClean="0"/>
              <a:t>14.01.2020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ий слайд із зображенн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 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8" name="Прямокутник 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9" name="Прямокутник 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A05176-90FD-47C0-B13F-3A87E860FFB1}" type="datetime1">
              <a:rPr lang="uk-UA" noProof="0" smtClean="0"/>
              <a:t>14.01.2020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uk-UA" noProof="0" smtClean="0"/>
              <a:t>‹№›</a:t>
            </a:fld>
            <a:endParaRPr lang="uk-UA" noProof="0" dirty="0"/>
          </a:p>
        </p:txBody>
      </p:sp>
      <p:sp>
        <p:nvSpPr>
          <p:cNvPr id="11" name="Місце для зображення 10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endParaRPr lang="uk-UA" noProof="0" dirty="0"/>
          </a:p>
        </p:txBody>
      </p:sp>
      <p:sp>
        <p:nvSpPr>
          <p:cNvPr id="12" name="Місце для зображення 10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endParaRPr lang="uk-UA" noProof="0" dirty="0"/>
          </a:p>
        </p:txBody>
      </p:sp>
      <p:sp>
        <p:nvSpPr>
          <p:cNvPr id="13" name="Місце для зображення 10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uk-UA" noProof="0" dirty="0" smtClean="0"/>
              <a:t>Зразок підзаголовка</a:t>
            </a:r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Альтернативний титульний слайд із зображенн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28911A-8524-45ED-A1BC-86D669636717}" type="datetime1">
              <a:rPr lang="uk-UA" noProof="0" smtClean="0"/>
              <a:t>14.01.2020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uk-UA" noProof="0" smtClean="0"/>
              <a:t>‹№›</a:t>
            </a:fld>
            <a:endParaRPr lang="uk-UA" noProof="0" dirty="0"/>
          </a:p>
        </p:txBody>
      </p:sp>
      <p:sp>
        <p:nvSpPr>
          <p:cNvPr id="11" name="Місце для зображення 10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>
              <a:buNone/>
              <a:defRPr/>
            </a:lvl1pPr>
          </a:lstStyle>
          <a:p>
            <a:pPr rtl="0"/>
            <a:endParaRPr lang="uk-UA" noProof="0" dirty="0"/>
          </a:p>
        </p:txBody>
      </p:sp>
      <p:sp>
        <p:nvSpPr>
          <p:cNvPr id="12" name="Місце для зображення 10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endParaRPr lang="uk-UA" noProof="0" dirty="0"/>
          </a:p>
        </p:txBody>
      </p:sp>
      <p:sp>
        <p:nvSpPr>
          <p:cNvPr id="13" name="Місце для зображення 10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uk-UA" noProof="0" dirty="0" smtClean="0"/>
              <a:t>Зразок підзаголовка</a:t>
            </a:r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91661-6CFD-4B7A-BFC7-1F08AB310407}" type="datetime1">
              <a:rPr lang="uk-UA" noProof="0" smtClean="0"/>
              <a:t>14.01.2020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і вміст із зображення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круглений прямокутник 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 сполучна лінія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A5AB03-3DE4-46DA-8577-5DB88D23A924}" type="datetime1">
              <a:rPr lang="uk-UA" noProof="0" smtClean="0"/>
              <a:t>14.01.2020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uk-UA" noProof="0" smtClean="0"/>
              <a:t>‹№›</a:t>
            </a:fld>
            <a:endParaRPr lang="uk-UA" noProof="0" dirty="0"/>
          </a:p>
        </p:txBody>
      </p:sp>
      <p:sp>
        <p:nvSpPr>
          <p:cNvPr id="12" name="Прямокутник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4" name="Місце для зображення 13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>
              <a:buNone/>
              <a:defRPr sz="1600"/>
            </a:lvl1pPr>
          </a:lstStyle>
          <a:p>
            <a:pPr rtl="0"/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6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A63D81-4AAC-4716-BC20-C56BBD877C2B}" type="datetime1">
              <a:rPr lang="uk-UA" noProof="0" smtClean="0"/>
              <a:t>14.01.2020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7F1D72-069E-4B4F-A05B-D465DA58F925}" type="datetime1">
              <a:rPr lang="uk-UA" noProof="0" smtClean="0"/>
              <a:t>14.01.2020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  <a:endParaRPr lang="uk-UA" noProof="0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EBAC29-F813-4A94-BFDF-AEA23A46B874}" type="datetime1">
              <a:rPr lang="uk-UA" noProof="0" smtClean="0"/>
              <a:t>14.01.2020</a:t>
            </a:fld>
            <a:endParaRPr lang="uk-UA" noProof="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01A379-1A60-4A59-9FAD-978411CF5AEB}" type="datetime1">
              <a:rPr lang="uk-UA" noProof="0" smtClean="0"/>
              <a:t>14.01.2020</a:t>
            </a:fld>
            <a:endParaRPr lang="uk-UA" noProof="0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 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cxnSp>
        <p:nvCxnSpPr>
          <p:cNvPr id="8" name="Пряма сполучна лінія 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 сполучна лінія 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Місце для заголовка 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rtl="0"/>
            <a:fld id="{E8E33F14-78BA-418D-A602-C394114755A4}" type="datetime1">
              <a:rPr lang="uk-UA" noProof="0" smtClean="0"/>
              <a:t>14.01.2020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rtl="0"/>
            <a:fld id="{F25A965E-3C11-4F28-82DC-E30D63FAC43C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ісце для зображення 6" descr="Кошик яблук" title="Зразок зображення їжі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Місце для зображення 7" descr="Палички кориці та яблука біля тарілок і виделок на столі крупним планом" title="Зразок зображення їжі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Місце для зображення 8" descr="Шматок яблучного пирога на тарілці" title="Зразок зображення їжі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Підзаголовок</a:t>
            </a:r>
            <a:endParaRPr lang="uk-UA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46212" y="4843464"/>
            <a:ext cx="9372600" cy="947736"/>
          </a:xfrm>
        </p:spPr>
        <p:txBody>
          <a:bodyPr rtlCol="0">
            <a:noAutofit/>
          </a:bodyPr>
          <a:lstStyle/>
          <a:p>
            <a:pPr rtl="0"/>
            <a:r>
              <a:rPr lang="uk-UA" sz="4600" dirty="0" smtClean="0"/>
              <a:t>Макет заголовка із зображеннями</a:t>
            </a:r>
            <a:endParaRPr lang="uk-UA" sz="4600" dirty="0"/>
          </a:p>
        </p:txBody>
      </p:sp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зображення 1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Місце для зображення 1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6" name="Місце для зображення 1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3" name="Підзаголовок 1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31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267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92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8242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5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6656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030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Макет заголовка та вмісту зі списком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перший пункт тут</a:t>
            </a:r>
          </a:p>
          <a:p>
            <a:pPr rtl="0"/>
            <a:r>
              <a:rPr lang="uk-UA" dirty="0" smtClean="0"/>
              <a:t>Додайте другий пункт тут</a:t>
            </a:r>
          </a:p>
          <a:p>
            <a:pPr rtl="0"/>
            <a:r>
              <a:rPr lang="uk-UA" dirty="0" smtClean="0"/>
              <a:t>Додайте третій пункт тут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62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Макет заголовка та вмісту з діаграмою</a:t>
            </a:r>
            <a:endParaRPr lang="uk-UA" dirty="0"/>
          </a:p>
        </p:txBody>
      </p:sp>
      <p:graphicFrame>
        <p:nvGraphicFramePr>
          <p:cNvPr id="6" name="Місце для вмісту 5" descr="Звичайна стовпчаста діаграма" title="Діаграма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028793"/>
              </p:ext>
            </p:extLst>
          </p:nvPr>
        </p:nvGraphicFramePr>
        <p:xfrm>
          <a:off x="1522413" y="1643063"/>
          <a:ext cx="9144000" cy="4529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97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Макет для двох елементів вмісту з таблицею</a:t>
            </a:r>
            <a:endParaRPr lang="uk-UA" dirty="0"/>
          </a:p>
        </p:txBody>
      </p:sp>
      <p:sp>
        <p:nvSpPr>
          <p:cNvPr id="2" name="Місце для вмісту 1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Перший пункт тут</a:t>
            </a:r>
          </a:p>
          <a:p>
            <a:pPr rtl="0"/>
            <a:r>
              <a:rPr lang="uk-UA" dirty="0" smtClean="0"/>
              <a:t>Другий пункт тут</a:t>
            </a:r>
          </a:p>
          <a:p>
            <a:pPr rtl="0"/>
            <a:r>
              <a:rPr lang="uk-UA" dirty="0" smtClean="0"/>
              <a:t>Третій пункт тут</a:t>
            </a:r>
            <a:endParaRPr lang="uk-UA" dirty="0"/>
          </a:p>
        </p:txBody>
      </p:sp>
      <p:graphicFrame>
        <p:nvGraphicFramePr>
          <p:cNvPr id="9" name="Місце для вмісту 8" descr="Зразок таблиці з трьома стовпцями й чотирма рядками" title="Таблиця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4452856"/>
              </p:ext>
            </p:extLst>
          </p:nvPr>
        </p:nvGraphicFramePr>
        <p:xfrm>
          <a:off x="6186488" y="1643063"/>
          <a:ext cx="4479924" cy="2395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8884">
                <a:tc>
                  <a:txBody>
                    <a:bodyPr/>
                    <a:lstStyle/>
                    <a:p>
                      <a:pPr rtl="0"/>
                      <a:endParaRPr lang="uk-UA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 smtClean="0"/>
                        <a:t>Група А</a:t>
                      </a:r>
                      <a:endParaRPr lang="uk-UA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 smtClean="0"/>
                        <a:t>Група Б</a:t>
                      </a:r>
                      <a:endParaRPr lang="uk-UA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884">
                <a:tc>
                  <a:txBody>
                    <a:bodyPr/>
                    <a:lstStyle/>
                    <a:p>
                      <a:pPr rtl="0"/>
                      <a:r>
                        <a:rPr lang="uk-UA" noProof="0" dirty="0" smtClean="0"/>
                        <a:t>Предмет 1</a:t>
                      </a:r>
                      <a:endParaRPr lang="uk-UA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 smtClean="0"/>
                        <a:t>82</a:t>
                      </a:r>
                      <a:endParaRPr lang="uk-UA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 smtClean="0"/>
                        <a:t>95</a:t>
                      </a:r>
                      <a:endParaRPr lang="uk-UA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884">
                <a:tc>
                  <a:txBody>
                    <a:bodyPr/>
                    <a:lstStyle/>
                    <a:p>
                      <a:pPr rtl="0"/>
                      <a:r>
                        <a:rPr lang="uk-UA" noProof="0" dirty="0" smtClean="0"/>
                        <a:t>Предмет 2</a:t>
                      </a:r>
                      <a:endParaRPr lang="uk-UA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 smtClean="0"/>
                        <a:t>76</a:t>
                      </a:r>
                      <a:endParaRPr lang="uk-UA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 smtClean="0"/>
                        <a:t>88</a:t>
                      </a:r>
                      <a:endParaRPr lang="uk-UA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884">
                <a:tc>
                  <a:txBody>
                    <a:bodyPr/>
                    <a:lstStyle/>
                    <a:p>
                      <a:pPr rtl="0"/>
                      <a:r>
                        <a:rPr lang="uk-UA" noProof="0" dirty="0" smtClean="0"/>
                        <a:t>Предмет 3</a:t>
                      </a:r>
                      <a:endParaRPr lang="uk-UA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 smtClean="0"/>
                        <a:t>84</a:t>
                      </a:r>
                      <a:endParaRPr lang="uk-UA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noProof="0" dirty="0" smtClean="0"/>
                        <a:t>90</a:t>
                      </a:r>
                      <a:endParaRPr lang="uk-UA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6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 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Макет для двох елементів вмісту з рисунком </a:t>
            </a:r>
            <a:r>
              <a:rPr lang="uk-UA" dirty="0" err="1" smtClean="0"/>
              <a:t>SmartArt</a:t>
            </a:r>
            <a:endParaRPr lang="uk-UA" dirty="0"/>
          </a:p>
        </p:txBody>
      </p:sp>
      <p:sp>
        <p:nvSpPr>
          <p:cNvPr id="2" name="Місце для вмісту 1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Перший пункт тут</a:t>
            </a:r>
          </a:p>
          <a:p>
            <a:pPr rtl="0"/>
            <a:r>
              <a:rPr lang="uk-UA" dirty="0" smtClean="0"/>
              <a:t>Другий пункт тут</a:t>
            </a:r>
          </a:p>
          <a:p>
            <a:pPr rtl="0"/>
            <a:r>
              <a:rPr lang="uk-UA" dirty="0" smtClean="0"/>
              <a:t>Третій пункт тут</a:t>
            </a:r>
            <a:endParaRPr lang="uk-UA" dirty="0"/>
          </a:p>
        </p:txBody>
      </p:sp>
      <p:graphicFrame>
        <p:nvGraphicFramePr>
          <p:cNvPr id="5" name="Місце для вмісту 4" descr="Простий цикл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88701952"/>
              </p:ext>
            </p:extLst>
          </p:nvPr>
        </p:nvGraphicFramePr>
        <p:xfrm>
          <a:off x="6186488" y="1643063"/>
          <a:ext cx="4479925" cy="4529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732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Макет заголовка та вмісту із зображенням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Додайте перший пункт тут</a:t>
            </a:r>
          </a:p>
          <a:p>
            <a:pPr rtl="0"/>
            <a:r>
              <a:rPr lang="uk-UA" dirty="0" smtClean="0"/>
              <a:t>Додайте другий пункт тут</a:t>
            </a:r>
          </a:p>
          <a:p>
            <a:pPr rtl="0"/>
            <a:r>
              <a:rPr lang="uk-UA" dirty="0" smtClean="0"/>
              <a:t>Додайте третій пункт тут</a:t>
            </a:r>
            <a:endParaRPr lang="uk-UA" dirty="0"/>
          </a:p>
        </p:txBody>
      </p:sp>
      <p:pic>
        <p:nvPicPr>
          <p:cNvPr id="5" name="Місце для зображення 4" descr="Кошик яблук" title="Зразок зображення їжі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6213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Макет зображення з підписом</a:t>
            </a:r>
            <a:endParaRPr lang="uk-UA" dirty="0"/>
          </a:p>
        </p:txBody>
      </p:sp>
      <p:pic>
        <p:nvPicPr>
          <p:cNvPr id="5" name="Місце для зображення 4" descr="Шматок яблучного пирога на тарілці" title="Зразок зображення їжі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Підпис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973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зображення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40402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15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Їжа для гурманів 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033CA8-31CF-44FC-AC0E-BDC1626C8D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131E21-0A94-4369-94ED-0067EBC45D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33DA7E6-CB56-46C4-B92D-CEC3767B851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151</Words>
  <PresentationFormat>Довільний</PresentationFormat>
  <Paragraphs>54</Paragraphs>
  <Slides>16</Slides>
  <Notes>16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9" baseType="lpstr">
      <vt:lpstr>Arial</vt:lpstr>
      <vt:lpstr>Cambria</vt:lpstr>
      <vt:lpstr>Їжа для гурманів 16x9</vt:lpstr>
      <vt:lpstr>Макет заголовка із зображеннями</vt:lpstr>
      <vt:lpstr>Макет заголовка та вмісту зі списком</vt:lpstr>
      <vt:lpstr>Макет заголовка та вмісту з діаграмою</vt:lpstr>
      <vt:lpstr>Макет для двох елементів вмісту з таблицею</vt:lpstr>
      <vt:lpstr>Макет для двох елементів вмісту з рисунком SmartArt</vt:lpstr>
      <vt:lpstr>Макет заголовка та вмісту із зображенням</vt:lpstr>
      <vt:lpstr>Макет зображення з підписом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2012-05-21T15:09:31Z</dcterms:created>
  <dcterms:modified xsi:type="dcterms:W3CDTF">2020-01-14T06:51:01Z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0x0101007C1D5F340F01F94FA2FD29A5E6DC872E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