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41" autoAdjust="0"/>
  </p:normalViewPr>
  <p:slideViewPr>
    <p:cSldViewPr snapToGrid="0" showGuides="1">
      <p:cViewPr varScale="1">
        <p:scale>
          <a:sx n="102" d="100"/>
          <a:sy n="102" d="100"/>
        </p:scale>
        <p:origin x="138" y="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даних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 даних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Ряд даних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Категорія 1</c:v>
                </c:pt>
                <c:pt idx="1">
                  <c:v>Категорія 2</c:v>
                </c:pt>
                <c:pt idx="2">
                  <c:v>Категорія 3</c:v>
                </c:pt>
                <c:pt idx="3">
                  <c:v>Категорія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14428064"/>
        <c:axId val="114425888"/>
      </c:barChart>
      <c:catAx>
        <c:axId val="11442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4425888"/>
        <c:crosses val="autoZero"/>
        <c:auto val="1"/>
        <c:lblAlgn val="ctr"/>
        <c:lblOffset val="100"/>
        <c:noMultiLvlLbl val="0"/>
      </c:catAx>
      <c:valAx>
        <c:axId val="11442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442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E1F87E0E-FF3E-47D3-BFF3-1936BDC1B9A7}">
      <dgm:prSet phldrT="[Текст]"/>
      <dgm:spPr/>
      <dgm:t>
        <a:bodyPr/>
        <a:lstStyle/>
        <a:p>
          <a:r>
            <a:rPr lang="uk-UA" dirty="0"/>
            <a:t>Назва групи</a:t>
          </a:r>
        </a:p>
      </dgm:t>
    </dgm:pt>
    <dgm:pt modelId="{169E7CD4-95A5-4EA3-A305-1668AA4A744D}" type="parTrans" cxnId="{98FD00BD-2599-433A-AC2F-14A7D52BA766}">
      <dgm:prSet/>
      <dgm:spPr/>
      <dgm:t>
        <a:bodyPr/>
        <a:lstStyle/>
        <a:p>
          <a:endParaRPr lang="uk-UA"/>
        </a:p>
      </dgm:t>
    </dgm:pt>
    <dgm:pt modelId="{9C10DDF3-A40F-4978-A049-EE2D16408C99}" type="sibTrans" cxnId="{98FD00BD-2599-433A-AC2F-14A7D52BA766}">
      <dgm:prSet/>
      <dgm:spPr/>
      <dgm:t>
        <a:bodyPr/>
        <a:lstStyle/>
        <a:p>
          <a:endParaRPr lang="uk-UA"/>
        </a:p>
      </dgm:t>
    </dgm:pt>
    <dgm:pt modelId="{2356E178-4180-471B-A95D-2442FCF758CB}">
      <dgm:prSet phldrT="[Текст]"/>
      <dgm:spPr/>
      <dgm:t>
        <a:bodyPr/>
        <a:lstStyle/>
        <a:p>
          <a:r>
            <a:rPr lang="uk-UA" dirty="0"/>
            <a:t>Група А</a:t>
          </a:r>
        </a:p>
      </dgm:t>
    </dgm:pt>
    <dgm:pt modelId="{28637787-CABB-4AAD-B4EC-042A0B395341}" type="parTrans" cxnId="{3D751365-FC4E-4999-8138-5C7B52A6F84F}">
      <dgm:prSet/>
      <dgm:spPr/>
      <dgm:t>
        <a:bodyPr/>
        <a:lstStyle/>
        <a:p>
          <a:endParaRPr lang="uk-UA"/>
        </a:p>
      </dgm:t>
    </dgm:pt>
    <dgm:pt modelId="{419F9E5C-97BF-4A9A-8E09-71B55289B3AE}" type="sibTrans" cxnId="{3D751365-FC4E-4999-8138-5C7B52A6F84F}">
      <dgm:prSet/>
      <dgm:spPr/>
      <dgm:t>
        <a:bodyPr/>
        <a:lstStyle/>
        <a:p>
          <a:endParaRPr lang="uk-UA"/>
        </a:p>
      </dgm:t>
    </dgm:pt>
    <dgm:pt modelId="{D6369594-53CA-4743-BFF7-C2D904DA742C}">
      <dgm:prSet phldrT="[Текст]"/>
      <dgm:spPr/>
      <dgm:t>
        <a:bodyPr/>
        <a:lstStyle/>
        <a:p>
          <a:r>
            <a:rPr lang="uk-UA"/>
            <a:t>Група Б</a:t>
          </a:r>
        </a:p>
      </dgm:t>
    </dgm:pt>
    <dgm:pt modelId="{5433BCDE-D01B-4C43-9770-3BCF6A203491}" type="parTrans" cxnId="{AFAA54E3-514A-4D36-807E-9FBD4120AF30}">
      <dgm:prSet/>
      <dgm:spPr/>
      <dgm:t>
        <a:bodyPr/>
        <a:lstStyle/>
        <a:p>
          <a:endParaRPr lang="uk-UA"/>
        </a:p>
      </dgm:t>
    </dgm:pt>
    <dgm:pt modelId="{5B98D9CA-9FDF-44BD-98EC-0F6E2E37923A}" type="sibTrans" cxnId="{AFAA54E3-514A-4D36-807E-9FBD4120AF30}">
      <dgm:prSet/>
      <dgm:spPr/>
      <dgm:t>
        <a:bodyPr/>
        <a:lstStyle/>
        <a:p>
          <a:endParaRPr lang="uk-UA"/>
        </a:p>
      </dgm:t>
    </dgm:pt>
    <dgm:pt modelId="{B626C495-F3A7-4ADE-A0FE-4E7983E98359}">
      <dgm:prSet phldrT="[Текст]"/>
      <dgm:spPr/>
      <dgm:t>
        <a:bodyPr/>
        <a:lstStyle/>
        <a:p>
          <a:r>
            <a:rPr lang="uk-UA"/>
            <a:t>Група В</a:t>
          </a:r>
        </a:p>
      </dgm:t>
    </dgm:pt>
    <dgm:pt modelId="{6F2AC2C2-8163-4C6A-99C5-72A6C2B2A33F}" type="parTrans" cxnId="{13AF98FC-2DB9-4B5F-85B0-E587DE19880D}">
      <dgm:prSet/>
      <dgm:spPr/>
      <dgm:t>
        <a:bodyPr/>
        <a:lstStyle/>
        <a:p>
          <a:endParaRPr lang="uk-UA"/>
        </a:p>
      </dgm:t>
    </dgm:pt>
    <dgm:pt modelId="{91A8EA40-4823-4FE8-82D6-C24B81F0FC1F}" type="sibTrans" cxnId="{13AF98FC-2DB9-4B5F-85B0-E587DE19880D}">
      <dgm:prSet/>
      <dgm:spPr/>
      <dgm:t>
        <a:bodyPr/>
        <a:lstStyle/>
        <a:p>
          <a:endParaRPr lang="uk-UA"/>
        </a:p>
      </dgm:t>
    </dgm:pt>
    <dgm:pt modelId="{BC2DF43D-A878-4B6A-B15F-7FFBED6EC842}">
      <dgm:prSet phldrT="[Текст]"/>
      <dgm:spPr/>
      <dgm:t>
        <a:bodyPr/>
        <a:lstStyle/>
        <a:p>
          <a:r>
            <a:rPr lang="uk-UA"/>
            <a:t>Група Г</a:t>
          </a:r>
        </a:p>
      </dgm:t>
    </dgm:pt>
    <dgm:pt modelId="{17DD7635-F2DC-43BE-A312-49946A09DBA4}" type="parTrans" cxnId="{5C40F758-5264-4653-AF57-ED244AC8F3A3}">
      <dgm:prSet/>
      <dgm:spPr/>
      <dgm:t>
        <a:bodyPr/>
        <a:lstStyle/>
        <a:p>
          <a:endParaRPr lang="uk-UA"/>
        </a:p>
      </dgm:t>
    </dgm:pt>
    <dgm:pt modelId="{E6A990DC-0228-4E23-ABC6-C9EE879B9A00}" type="sibTrans" cxnId="{5C40F758-5264-4653-AF57-ED244AC8F3A3}">
      <dgm:prSet/>
      <dgm:spPr/>
      <dgm:t>
        <a:bodyPr/>
        <a:lstStyle/>
        <a:p>
          <a:endParaRPr lang="uk-UA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5"/>
      <dgm:spPr/>
      <dgm:t>
        <a:bodyPr/>
        <a:lstStyle/>
        <a:p>
          <a:endParaRPr lang="uk-UA"/>
        </a:p>
      </dgm:t>
    </dgm:pt>
    <dgm:pt modelId="{E7BFA9EE-B858-4016-80BA-575963560F75}" type="pres">
      <dgm:prSet presAssocID="{2356E178-4180-471B-A95D-2442FCF758C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55F1BD-E04A-41BF-B64D-B06E6D0468D8}" type="pres">
      <dgm:prSet presAssocID="{D6369594-53CA-4743-BFF7-C2D904DA742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C6AE36-1AA5-4143-A95B-3979139E867E}" type="pres">
      <dgm:prSet presAssocID="{B626C495-F3A7-4ADE-A0FE-4E7983E9835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DEE663-04E6-49D6-A3C7-F8FB5F8BE33B}" type="pres">
      <dgm:prSet presAssocID="{BC2DF43D-A878-4B6A-B15F-7FFBED6EC84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5C40F758-5264-4653-AF57-ED244AC8F3A3}" srcId="{E1F87E0E-FF3E-47D3-BFF3-1936BDC1B9A7}" destId="{BC2DF43D-A878-4B6A-B15F-7FFBED6EC842}" srcOrd="3" destOrd="0" parTransId="{17DD7635-F2DC-43BE-A312-49946A09DBA4}" sibTransId="{E6A990DC-0228-4E23-ABC6-C9EE879B9A00}"/>
    <dgm:cxn modelId="{13AF98FC-2DB9-4B5F-85B0-E587DE19880D}" srcId="{E1F87E0E-FF3E-47D3-BFF3-1936BDC1B9A7}" destId="{B626C495-F3A7-4ADE-A0FE-4E7983E98359}" srcOrd="2" destOrd="0" parTransId="{6F2AC2C2-8163-4C6A-99C5-72A6C2B2A33F}" sibTransId="{91A8EA40-4823-4FE8-82D6-C24B81F0FC1F}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B6E83B19-5D11-44BC-AD17-99B028D996DF}" type="presOf" srcId="{B626C495-F3A7-4ADE-A0FE-4E7983E98359}" destId="{BCC6AE36-1AA5-4143-A95B-3979139E867E}" srcOrd="0" destOrd="0" presId="urn:microsoft.com/office/officeart/2005/8/layout/radial3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D5D1BF6F-28A7-4A59-B882-B2B4B916C482}" type="presParOf" srcId="{1C01A5B2-67EA-4686-B86C-CBFC598D5477}" destId="{BCC6AE36-1AA5-4143-A95B-3979139E867E}" srcOrd="3" destOrd="0" presId="urn:microsoft.com/office/officeart/2005/8/layout/radial3"/>
    <dgm:cxn modelId="{E7218E32-519A-4638-B5DB-B4F82BB06877}" type="presParOf" srcId="{1C01A5B2-67EA-4686-B86C-CBFC598D5477}" destId="{E0DEE663-04E6-49D6-A3C7-F8FB5F8BE33B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215497" y="951179"/>
          <a:ext cx="2369604" cy="23696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/>
            <a:t>Назва групи</a:t>
          </a:r>
        </a:p>
      </dsp:txBody>
      <dsp:txXfrm>
        <a:off x="1562517" y="1298199"/>
        <a:ext cx="1675564" cy="1675564"/>
      </dsp:txXfrm>
    </dsp:sp>
    <dsp:sp modelId="{E7BFA9EE-B858-4016-80BA-575963560F75}">
      <dsp:nvSpPr>
        <dsp:cNvPr id="0" name=""/>
        <dsp:cNvSpPr/>
      </dsp:nvSpPr>
      <dsp:spPr>
        <a:xfrm>
          <a:off x="1807898" y="422"/>
          <a:ext cx="1184802" cy="11848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/>
            <a:t>Група А</a:t>
          </a:r>
        </a:p>
      </dsp:txBody>
      <dsp:txXfrm>
        <a:off x="1981408" y="173932"/>
        <a:ext cx="837782" cy="837782"/>
      </dsp:txXfrm>
    </dsp:sp>
    <dsp:sp modelId="{3255F1BD-E04A-41BF-B64D-B06E6D0468D8}">
      <dsp:nvSpPr>
        <dsp:cNvPr id="0" name=""/>
        <dsp:cNvSpPr/>
      </dsp:nvSpPr>
      <dsp:spPr>
        <a:xfrm>
          <a:off x="3351056" y="1543580"/>
          <a:ext cx="1184802" cy="1184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Група Б</a:t>
          </a:r>
        </a:p>
      </dsp:txBody>
      <dsp:txXfrm>
        <a:off x="3524566" y="1717090"/>
        <a:ext cx="837782" cy="837782"/>
      </dsp:txXfrm>
    </dsp:sp>
    <dsp:sp modelId="{BCC6AE36-1AA5-4143-A95B-3979139E867E}">
      <dsp:nvSpPr>
        <dsp:cNvPr id="0" name=""/>
        <dsp:cNvSpPr/>
      </dsp:nvSpPr>
      <dsp:spPr>
        <a:xfrm>
          <a:off x="1807898" y="3086737"/>
          <a:ext cx="1184802" cy="11848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Група В</a:t>
          </a:r>
        </a:p>
      </dsp:txBody>
      <dsp:txXfrm>
        <a:off x="1981408" y="3260247"/>
        <a:ext cx="837782" cy="837782"/>
      </dsp:txXfrm>
    </dsp:sp>
    <dsp:sp modelId="{E0DEE663-04E6-49D6-A3C7-F8FB5F8BE33B}">
      <dsp:nvSpPr>
        <dsp:cNvPr id="0" name=""/>
        <dsp:cNvSpPr/>
      </dsp:nvSpPr>
      <dsp:spPr>
        <a:xfrm>
          <a:off x="264741" y="1543580"/>
          <a:ext cx="1184802" cy="118480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/>
            <a:t>Група Г</a:t>
          </a:r>
        </a:p>
      </dsp:txBody>
      <dsp:txXfrm>
        <a:off x="438251" y="1717090"/>
        <a:ext cx="837782" cy="83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E6F93605-0C0C-4258-9724-5F2F9BB3BC90}" type="datetimeFigureOut">
              <a:rPr lang="uk-UA" smtClean="0"/>
              <a:t>16.12.2013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663FFE7F-C917-439A-8026-3D301EB5CC2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28F31B3D-E4E3-4A80-AB70-C5564C267266}" type="datetimeFigureOut">
              <a:rPr lang="uk-UA"/>
              <a:t>16.12.2013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4EC0B30D-C07A-425B-A90C-BA7BEB19107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15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12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uk-UA"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uk-UA"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uk-UA" sz="2000"/>
            </a:lvl2pPr>
            <a:lvl3pPr marL="914400" indent="0" algn="ctr" latinLnBrk="0">
              <a:buNone/>
              <a:defRPr lang="uk-UA" sz="1800"/>
            </a:lvl3pPr>
            <a:lvl4pPr marL="1371600" indent="0" algn="ctr" latinLnBrk="0">
              <a:buNone/>
              <a:defRPr lang="uk-UA" sz="1600"/>
            </a:lvl4pPr>
            <a:lvl5pPr marL="1828800" indent="0" algn="ctr" latinLnBrk="0">
              <a:buNone/>
              <a:defRPr lang="uk-UA" sz="1600"/>
            </a:lvl5pPr>
            <a:lvl6pPr marL="2286000" indent="0" algn="ctr" latinLnBrk="0">
              <a:buNone/>
              <a:defRPr lang="uk-UA" sz="1600"/>
            </a:lvl6pPr>
            <a:lvl7pPr marL="2743200" indent="0" algn="ctr" latinLnBrk="0">
              <a:buNone/>
              <a:defRPr lang="uk-UA" sz="1600"/>
            </a:lvl7pPr>
            <a:lvl8pPr marL="3200400" indent="0" algn="ctr" latinLnBrk="0">
              <a:buNone/>
              <a:defRPr lang="uk-UA" sz="1600"/>
            </a:lvl8pPr>
            <a:lvl9pPr marL="3657600" indent="0" algn="ctr" latinLnBrk="0">
              <a:buNone/>
              <a:defRPr lang="uk-UA" sz="1600"/>
            </a:lvl9pPr>
          </a:lstStyle>
          <a:p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/>
              <a:t>16.12.2013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/>
              <a:t>16.12.2013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/>
              <a:t>16.12.2013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 latinLnBrk="0">
              <a:defRPr lang="uk-UA" sz="4800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uk-UA" sz="2400"/>
            </a:lvl1pPr>
            <a:lvl2pPr marL="457200" indent="0" latinLnBrk="0">
              <a:buNone/>
              <a:defRPr lang="uk-UA" sz="2000"/>
            </a:lvl2pPr>
            <a:lvl3pPr marL="914400" indent="0" latinLnBrk="0">
              <a:buNone/>
              <a:defRPr lang="uk-UA" sz="1800"/>
            </a:lvl3pPr>
            <a:lvl4pPr marL="1371600" indent="0" latinLnBrk="0">
              <a:buNone/>
              <a:defRPr lang="uk-UA" sz="1600"/>
            </a:lvl4pPr>
            <a:lvl5pPr marL="1828800" indent="0" latinLnBrk="0">
              <a:buNone/>
              <a:defRPr lang="uk-UA" sz="1600"/>
            </a:lvl5pPr>
            <a:lvl6pPr marL="2286000" indent="0" latinLnBrk="0">
              <a:buNone/>
              <a:defRPr lang="uk-UA" sz="1600"/>
            </a:lvl6pPr>
            <a:lvl7pPr marL="2743200" indent="0" latinLnBrk="0">
              <a:buNone/>
              <a:defRPr lang="uk-UA" sz="1600"/>
            </a:lvl7pPr>
            <a:lvl8pPr marL="3200400" indent="0" latinLnBrk="0">
              <a:buNone/>
              <a:defRPr lang="uk-UA" sz="1600"/>
            </a:lvl8pPr>
            <a:lvl9pPr marL="3657600" indent="0" latinLnBrk="0">
              <a:buNone/>
              <a:defRPr lang="uk-UA" sz="16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800"/>
            </a:lvl6pPr>
            <a:lvl7pPr latinLnBrk="0">
              <a:defRPr lang="uk-UA" sz="1800"/>
            </a:lvl7pPr>
            <a:lvl8pPr latinLnBrk="0">
              <a:defRPr lang="uk-UA" sz="1800"/>
            </a:lvl8pPr>
            <a:lvl9pPr latinLnBrk="0">
              <a:defRPr lang="uk-UA"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800"/>
            </a:lvl6pPr>
            <a:lvl7pPr latinLnBrk="0">
              <a:defRPr lang="uk-UA" sz="1800"/>
            </a:lvl7pPr>
            <a:lvl8pPr latinLnBrk="0">
              <a:defRPr lang="uk-UA" sz="1800"/>
            </a:lvl8pPr>
            <a:lvl9pPr latinLnBrk="0">
              <a:defRPr lang="uk-UA" sz="18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/>
              <a:t>16.12.2013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uk-UA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/>
            </a:lvl7pPr>
            <a:lvl8pPr latinLnBrk="0">
              <a:defRPr lang="uk-UA" sz="1600"/>
            </a:lvl8pPr>
            <a:lvl9pPr latinLnBrk="0">
              <a:defRPr lang="uk-UA" sz="16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uk-UA" sz="24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uk-UA" sz="2000" b="1"/>
            </a:lvl2pPr>
            <a:lvl3pPr marL="914400" indent="0" latinLnBrk="0">
              <a:buNone/>
              <a:defRPr lang="uk-UA" sz="1800" b="1"/>
            </a:lvl3pPr>
            <a:lvl4pPr marL="1371600" indent="0" latinLnBrk="0">
              <a:buNone/>
              <a:defRPr lang="uk-UA" sz="1600" b="1"/>
            </a:lvl4pPr>
            <a:lvl5pPr marL="1828800" indent="0" latinLnBrk="0">
              <a:buNone/>
              <a:defRPr lang="uk-UA" sz="1600" b="1"/>
            </a:lvl5pPr>
            <a:lvl6pPr marL="2286000" indent="0" latinLnBrk="0">
              <a:buNone/>
              <a:defRPr lang="uk-UA" sz="1600" b="1"/>
            </a:lvl6pPr>
            <a:lvl7pPr marL="2743200" indent="0" latinLnBrk="0">
              <a:buNone/>
              <a:defRPr lang="uk-UA" sz="1600" b="1"/>
            </a:lvl7pPr>
            <a:lvl8pPr marL="3200400" indent="0" latinLnBrk="0">
              <a:buNone/>
              <a:defRPr lang="uk-UA" sz="1600" b="1"/>
            </a:lvl8pPr>
            <a:lvl9pPr marL="3657600" indent="0" latinLnBrk="0">
              <a:buNone/>
              <a:defRPr lang="uk-UA" sz="1600" b="1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1600"/>
            </a:lvl6pPr>
            <a:lvl7pPr latinLnBrk="0">
              <a:defRPr lang="uk-UA" sz="1600"/>
            </a:lvl7pPr>
            <a:lvl8pPr latinLnBrk="0">
              <a:defRPr lang="uk-UA" sz="1600"/>
            </a:lvl8pPr>
            <a:lvl9pPr latinLnBrk="0">
              <a:defRPr lang="uk-UA" sz="16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/>
              <a:t>16.12.2013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/>
              <a:t>16.12.2013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/>
              <a:t>16.12.2013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uk-UA" sz="3600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 latinLnBrk="0">
              <a:defRPr lang="uk-UA" sz="2400"/>
            </a:lvl1pPr>
            <a:lvl2pPr latinLnBrk="0">
              <a:defRPr lang="uk-UA" sz="2000"/>
            </a:lvl2pPr>
            <a:lvl3pPr latinLnBrk="0">
              <a:defRPr lang="uk-UA" sz="1800"/>
            </a:lvl3pPr>
            <a:lvl4pPr latinLnBrk="0">
              <a:defRPr lang="uk-UA" sz="1600"/>
            </a:lvl4pPr>
            <a:lvl5pPr latinLnBrk="0">
              <a:defRPr lang="uk-UA" sz="1600"/>
            </a:lvl5pPr>
            <a:lvl6pPr latinLnBrk="0">
              <a:defRPr lang="uk-UA" sz="2000"/>
            </a:lvl6pPr>
            <a:lvl7pPr latinLnBrk="0">
              <a:defRPr lang="uk-UA" sz="2000"/>
            </a:lvl7pPr>
            <a:lvl8pPr latinLnBrk="0">
              <a:defRPr lang="uk-UA" sz="2000"/>
            </a:lvl8pPr>
            <a:lvl9pPr latinLnBrk="0">
              <a:defRPr lang="uk-UA" sz="2000"/>
            </a:lvl9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uk-UA" sz="1800"/>
            </a:lvl1pPr>
            <a:lvl2pPr marL="457200" indent="0" latinLnBrk="0">
              <a:buNone/>
              <a:defRPr lang="uk-UA" sz="1400"/>
            </a:lvl2pPr>
            <a:lvl3pPr marL="914400" indent="0" latinLnBrk="0">
              <a:buNone/>
              <a:defRPr lang="uk-UA" sz="1200"/>
            </a:lvl3pPr>
            <a:lvl4pPr marL="1371600" indent="0" latinLnBrk="0">
              <a:buNone/>
              <a:defRPr lang="uk-UA" sz="1000"/>
            </a:lvl4pPr>
            <a:lvl5pPr marL="1828800" indent="0" latinLnBrk="0">
              <a:buNone/>
              <a:defRPr lang="uk-UA" sz="1000"/>
            </a:lvl5pPr>
            <a:lvl6pPr marL="2286000" indent="0" latinLnBrk="0">
              <a:buNone/>
              <a:defRPr lang="uk-UA" sz="1000"/>
            </a:lvl6pPr>
            <a:lvl7pPr marL="2743200" indent="0" latinLnBrk="0">
              <a:buNone/>
              <a:defRPr lang="uk-UA" sz="1000"/>
            </a:lvl7pPr>
            <a:lvl8pPr marL="3200400" indent="0" latinLnBrk="0">
              <a:buNone/>
              <a:defRPr lang="uk-UA" sz="1000"/>
            </a:lvl8pPr>
            <a:lvl9pPr marL="3657600" indent="0" latinLnBrk="0">
              <a:buNone/>
              <a:defRPr lang="uk-UA" sz="10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/>
              <a:t>16.12.2013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 latinLnBrk="0">
              <a:defRPr lang="uk-UA" sz="3600"/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uk-UA" sz="2400"/>
            </a:lvl1pPr>
            <a:lvl2pPr marL="457200" indent="0" latinLnBrk="0">
              <a:buNone/>
              <a:defRPr lang="uk-UA" sz="2800"/>
            </a:lvl2pPr>
            <a:lvl3pPr marL="914400" indent="0" latinLnBrk="0">
              <a:buNone/>
              <a:defRPr lang="uk-UA" sz="2400"/>
            </a:lvl3pPr>
            <a:lvl4pPr marL="1371600" indent="0" latinLnBrk="0">
              <a:buNone/>
              <a:defRPr lang="uk-UA" sz="2000"/>
            </a:lvl4pPr>
            <a:lvl5pPr marL="1828800" indent="0" latinLnBrk="0">
              <a:buNone/>
              <a:defRPr lang="uk-UA" sz="2000"/>
            </a:lvl5pPr>
            <a:lvl6pPr marL="2286000" indent="0" latinLnBrk="0">
              <a:buNone/>
              <a:defRPr lang="uk-UA" sz="2000"/>
            </a:lvl6pPr>
            <a:lvl7pPr marL="2743200" indent="0" latinLnBrk="0">
              <a:buNone/>
              <a:defRPr lang="uk-UA" sz="2000"/>
            </a:lvl7pPr>
            <a:lvl8pPr marL="3200400" indent="0" latinLnBrk="0">
              <a:buNone/>
              <a:defRPr lang="uk-UA" sz="2000"/>
            </a:lvl8pPr>
            <a:lvl9pPr marL="3657600" indent="0" latinLnBrk="0">
              <a:buNone/>
              <a:defRPr lang="uk-UA" sz="2000"/>
            </a:lvl9pPr>
          </a:lstStyle>
          <a:p>
            <a:r>
              <a:rPr lang="uk-UA" dirty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uk-UA" sz="1800"/>
            </a:lvl1pPr>
            <a:lvl2pPr marL="457200" indent="0" latinLnBrk="0">
              <a:buNone/>
              <a:defRPr lang="uk-UA" sz="1400"/>
            </a:lvl2pPr>
            <a:lvl3pPr marL="914400" indent="0" latinLnBrk="0">
              <a:buNone/>
              <a:defRPr lang="uk-UA" sz="1200"/>
            </a:lvl3pPr>
            <a:lvl4pPr marL="1371600" indent="0" latinLnBrk="0">
              <a:buNone/>
              <a:defRPr lang="uk-UA" sz="1000"/>
            </a:lvl4pPr>
            <a:lvl5pPr marL="1828800" indent="0" latinLnBrk="0">
              <a:buNone/>
              <a:defRPr lang="uk-UA" sz="1000"/>
            </a:lvl5pPr>
            <a:lvl6pPr marL="2286000" indent="0" latinLnBrk="0">
              <a:buNone/>
              <a:defRPr lang="uk-UA" sz="1000"/>
            </a:lvl6pPr>
            <a:lvl7pPr marL="2743200" indent="0" latinLnBrk="0">
              <a:buNone/>
              <a:defRPr lang="uk-UA" sz="1000"/>
            </a:lvl7pPr>
            <a:lvl8pPr marL="3200400" indent="0" latinLnBrk="0">
              <a:buNone/>
              <a:defRPr lang="uk-UA" sz="1000"/>
            </a:lvl8pPr>
            <a:lvl9pPr marL="3657600" indent="0" latinLnBrk="0">
              <a:buNone/>
              <a:defRPr lang="uk-UA" sz="1000"/>
            </a:lvl9pPr>
          </a:lstStyle>
          <a:p>
            <a:pPr lvl="0"/>
            <a:r>
              <a:rPr lang="uk-UA" dirty="0"/>
              <a:t>Зразок тексту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uk-UA"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uk-UA"/>
              <a:pPr/>
              <a:t>16.12.2013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uk-UA" sz="8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uk-UA"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uk-UA"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lang="uk-UA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lang="uk-UA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lang="uk-UA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uk-UA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uk-UA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uk-UA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uk-UA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lang="uk-UA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Макет «Заголовок»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Підзаголовок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893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807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Макет «Заголовок і об’єкт» зі списком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Перший пункт списку</a:t>
            </a:r>
          </a:p>
          <a:p>
            <a:r>
              <a:rPr lang="uk-UA" dirty="0"/>
              <a:t>Другий пункт списку</a:t>
            </a:r>
          </a:p>
          <a:p>
            <a:r>
              <a:rPr lang="uk-UA" dirty="0"/>
              <a:t>Третій пункт списку</a:t>
            </a:r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Макет «Заголовок і об’єкт» із діаграмою</a:t>
            </a:r>
          </a:p>
        </p:txBody>
      </p:sp>
      <p:graphicFrame>
        <p:nvGraphicFramePr>
          <p:cNvPr id="6" name="Місце для вмісту 5" descr="Звичайна стовпчаста діаграма" title="Діаграма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223761"/>
              </p:ext>
            </p:extLst>
          </p:nvPr>
        </p:nvGraphicFramePr>
        <p:xfrm>
          <a:off x="1066800" y="1905000"/>
          <a:ext cx="10058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Макет «Два об’єкти» з таблицею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Перший пункт списку</a:t>
            </a:r>
          </a:p>
          <a:p>
            <a:r>
              <a:rPr lang="uk-UA" dirty="0"/>
              <a:t>Другий пункт списку</a:t>
            </a:r>
          </a:p>
          <a:p>
            <a:r>
              <a:rPr lang="uk-UA" dirty="0"/>
              <a:t>Третій пункт списку</a:t>
            </a:r>
          </a:p>
        </p:txBody>
      </p:sp>
      <p:graphicFrame>
        <p:nvGraphicFramePr>
          <p:cNvPr id="5" name="Місце для вмісту 4" descr="Зразок таблиці із 3 стовпцями і 4 рядками" title="Таблиця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69103547"/>
              </p:ext>
            </p:extLst>
          </p:nvPr>
        </p:nvGraphicFramePr>
        <p:xfrm>
          <a:off x="6324600" y="1905000"/>
          <a:ext cx="4800600" cy="22513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00200"/>
                <a:gridCol w="1600200"/>
                <a:gridCol w="1600200"/>
              </a:tblGrid>
              <a:tr h="562841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Група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Група 2</a:t>
                      </a:r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uk-UA" dirty="0"/>
                        <a:t>Клас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95</a:t>
                      </a:r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uk-UA" dirty="0"/>
                        <a:t>Клас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88</a:t>
                      </a:r>
                    </a:p>
                  </a:txBody>
                  <a:tcPr anchor="ctr"/>
                </a:tc>
              </a:tr>
              <a:tr h="562841">
                <a:tc>
                  <a:txBody>
                    <a:bodyPr/>
                    <a:lstStyle/>
                    <a:p>
                      <a:r>
                        <a:rPr lang="uk-UA" dirty="0"/>
                        <a:t>Клас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50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Макет «Два об’єкти» </a:t>
            </a:r>
            <a:r>
              <a:rPr lang="uk-UA" dirty="0"/>
              <a:t>з рисунком </a:t>
            </a:r>
            <a:r>
              <a:rPr lang="en-US" dirty="0"/>
              <a:t>SmartArt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Перший пункт списку</a:t>
            </a:r>
          </a:p>
          <a:p>
            <a:r>
              <a:rPr lang="uk-UA" dirty="0"/>
              <a:t>Другий пункт списку</a:t>
            </a:r>
          </a:p>
          <a:p>
            <a:r>
              <a:rPr lang="uk-UA" dirty="0"/>
              <a:t>Третій пункт списку</a:t>
            </a:r>
          </a:p>
        </p:txBody>
      </p:sp>
      <p:graphicFrame>
        <p:nvGraphicFramePr>
          <p:cNvPr id="5" name="Місце для вмісту 4" descr="Радіальна Венна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487772"/>
              </p:ext>
            </p:extLst>
          </p:nvPr>
        </p:nvGraphicFramePr>
        <p:xfrm>
          <a:off x="6324600" y="1905000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329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08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Вишневий цвіт 16x9">
  <a:themeElements>
    <a:clrScheme name="Вишневий цвіт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422EB-74B4-4712-857F-F1A4DC3981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C2A88A-35BC-4BFD-88A5-D147CC1F38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1DC03-8993-40C8-9D32-00F1769E8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</Words>
  <Application>Microsoft Office PowerPoint</Application>
  <PresentationFormat>Широкий екран</PresentationFormat>
  <Paragraphs>33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4" baseType="lpstr">
      <vt:lpstr>Arial</vt:lpstr>
      <vt:lpstr>Cambria</vt:lpstr>
      <vt:lpstr>Вишневий цвіт 16x9</vt:lpstr>
      <vt:lpstr>Макет «Заголовок»</vt:lpstr>
      <vt:lpstr>Макет «Заголовок і об’єкт» зі списком</vt:lpstr>
      <vt:lpstr>Макет «Заголовок і об’єкт» із діаграмою</vt:lpstr>
      <vt:lpstr>Макет «Два об’єкти» з таблицею</vt:lpstr>
      <vt:lpstr>Макет «Два об’єкти» з рисунком SmartArt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2013-07-30T20:14:24Z</dcterms:created>
  <dcterms:modified xsi:type="dcterms:W3CDTF">2013-12-16T11:29:26Z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