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 rtl="0">
      <a:defRPr lang="uk-UA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5046" autoAdjust="0"/>
  </p:normalViewPr>
  <p:slideViewPr>
    <p:cSldViewPr showGuides="1">
      <p:cViewPr varScale="1">
        <p:scale>
          <a:sx n="126" d="100"/>
          <a:sy n="126" d="100"/>
        </p:scale>
        <p:origin x="756" y="120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аголовк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Покажчик місця заповненн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A17BF76-1E3F-4804-A5EA-3D531BC6FE26}" type="datetime1">
              <a:rPr lang="uk-UA" smtClean="0"/>
              <a:pPr algn="r" rtl="0"/>
              <a:t>20.12.2013</a:t>
            </a:fld>
            <a:endParaRPr lang="uk-UA" dirty="0"/>
          </a:p>
        </p:txBody>
      </p:sp>
      <p:sp>
        <p:nvSpPr>
          <p:cNvPr id="4" name="Покажчик місця заповненн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Покажчик місця заповненн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uk-UA" dirty="0" smtClean="0"/>
              <a:t>‹#›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аголовк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Покажчик місця заповненн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8FAC155-94A2-4947-B913-F7E63C21DCA3}" type="datetime1">
              <a:rPr lang="uk-UA" smtClean="0"/>
              <a:pPr/>
              <a:t>20.12.2013</a:t>
            </a:fld>
            <a:endParaRPr lang="uk-UA" dirty="0"/>
          </a:p>
        </p:txBody>
      </p:sp>
      <p:sp>
        <p:nvSpPr>
          <p:cNvPr id="4" name="Покажчик місця заповнення зображення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Покажчик місця заповнення примі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6" name="Покажчик місця заповненн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7" name="Покажчик місця заповненн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uk-UA" dirty="0" smtClean="0"/>
              <a:t>‹#›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322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мо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кажчик місця заповнення тексту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uk-UA" dirty="0" smtClean="0"/>
              <a:t>Тип грамоти</a:t>
            </a:r>
            <a:endParaRPr lang="uk-UA" dirty="0"/>
          </a:p>
        </p:txBody>
      </p:sp>
      <p:sp>
        <p:nvSpPr>
          <p:cNvPr id="20" name="Покажчик місця заповнення тексту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uk-UA" dirty="0" smtClean="0"/>
              <a:t>[Опишіть тут внесок або причину нагороди]</a:t>
            </a:r>
            <a:endParaRPr lang="uk-UA" dirty="0"/>
          </a:p>
        </p:txBody>
      </p:sp>
      <p:sp>
        <p:nvSpPr>
          <p:cNvPr id="9" name="Покажчик місця заповнення тексту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uk-UA" dirty="0" smtClean="0"/>
              <a:t>Ім’я одержувача</a:t>
            </a:r>
            <a:endParaRPr lang="uk-UA" dirty="0"/>
          </a:p>
        </p:txBody>
      </p:sp>
      <p:sp>
        <p:nvSpPr>
          <p:cNvPr id="21" name="Покажчик місця заповнення тексту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uk-UA" dirty="0" smtClean="0"/>
              <a:t>[Введіть тут текст, наприклад «Цей документ підтверджує...»]</a:t>
            </a:r>
            <a:endParaRPr lang="uk-UA" dirty="0"/>
          </a:p>
        </p:txBody>
      </p:sp>
      <p:cxnSp>
        <p:nvCxnSpPr>
          <p:cNvPr id="24" name="Пряма сполучна лінія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Пряма сполучна лінія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Покажчик місця заповнення тексту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uk-UA" dirty="0" smtClean="0"/>
              <a:t>Ім’я або посада особи, що вручила грамоту</a:t>
            </a:r>
            <a:endParaRPr lang="uk-UA" dirty="0"/>
          </a:p>
        </p:txBody>
      </p:sp>
      <p:sp>
        <p:nvSpPr>
          <p:cNvPr id="30" name="Покажчик місця заповнення тексту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uk-UA" dirty="0" smtClean="0"/>
              <a:t>Дата</a:t>
            </a:r>
            <a:endParaRPr lang="uk-UA" dirty="0"/>
          </a:p>
        </p:txBody>
      </p:sp>
      <p:cxnSp>
        <p:nvCxnSpPr>
          <p:cNvPr id="4" name="Пряма сполучна лінія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ображення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окажчик місця заповнення дати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3C84B1E8-AB7D-4F86-98A9-C7CF16385E7E}" type="datetime1">
              <a:rPr lang="uk-UA" smtClean="0"/>
              <a:t>20.12.2013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uk-UA" dirty="0" smtClean="0"/>
              <a:t>‹#›</a:t>
            </a:r>
            <a:endParaRPr lang="uk-UA" dirty="0"/>
          </a:p>
        </p:txBody>
      </p:sp>
      <p:sp>
        <p:nvSpPr>
          <p:cNvPr id="2" name="Покажчик місця заповнення назви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окажчик місця заповнення тексту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кажчик місця заповнення тексту 7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uk-UA" dirty="0" smtClean="0"/>
              <a:t>Свідоцтво ерудита</a:t>
            </a:r>
            <a:endParaRPr lang="uk-UA" dirty="0"/>
          </a:p>
        </p:txBody>
      </p:sp>
      <p:sp>
        <p:nvSpPr>
          <p:cNvPr id="18" name="Покажчик місця заповнення тексту 17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uk-UA" sz="1500" dirty="0" smtClean="0"/>
              <a:t>За визначні досягнення</a:t>
            </a:r>
            <a:endParaRPr lang="uk-UA" sz="1500" dirty="0"/>
          </a:p>
        </p:txBody>
      </p:sp>
      <p:sp>
        <p:nvSpPr>
          <p:cNvPr id="16" name="Покажчик місця заповнення тексту 15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Борис </a:t>
            </a:r>
            <a:r>
              <a:rPr lang="uk-UA" dirty="0" err="1" smtClean="0"/>
              <a:t>Друбич</a:t>
            </a:r>
            <a:endParaRPr lang="uk-UA" dirty="0"/>
          </a:p>
        </p:txBody>
      </p:sp>
      <p:sp>
        <p:nvSpPr>
          <p:cNvPr id="12" name="Покажчик місця заповнення тексту 11"/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uk-UA" sz="1500" dirty="0" smtClean="0"/>
              <a:t>Нагороджується</a:t>
            </a:r>
            <a:endParaRPr lang="uk-UA" sz="1500" dirty="0"/>
          </a:p>
        </p:txBody>
      </p:sp>
      <p:sp>
        <p:nvSpPr>
          <p:cNvPr id="17" name="Покажчик місця заповнення тексту 16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Марія Кушнір, координатор програми</a:t>
            </a:r>
            <a:endParaRPr lang="uk-UA" dirty="0"/>
          </a:p>
        </p:txBody>
      </p:sp>
      <p:sp>
        <p:nvSpPr>
          <p:cNvPr id="19" name="Покажчик місця заповнення тексту 18"/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3 квітня 2012 р.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відоцтво ерудита (зелене)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A63B0D-773F-4F17-988D-56811898933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0B0244B-4EAF-406C-8206-D1D283A63A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CFA0883-819C-4CDB-8402-58F7F94F84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</Words>
  <Application>Microsoft Office PowerPoint</Application>
  <PresentationFormat>Екран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Свідоцтво ерудита (зелене)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2013-07-30T13:28:31Z</dcterms:created>
  <dcterms:modified xsi:type="dcterms:W3CDTF">2013-12-20T05:25:41Z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