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1" d="100"/>
          <a:sy n="71" d="100"/>
        </p:scale>
        <p:origin x="3000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40DF0C42-8226-4523-B11E-7C13978E6CFD}" type="datetimeFigureOut">
              <a:rPr lang="uk-UA" smtClean="0"/>
              <a:t>24.03.2014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4FE0F56A-0C86-4ACC-9CF4-1B63F756A4B0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AC0A8818-56B1-4EAC-B5D3-7BFFD2C4E1DE}" type="datetimeFigureOut">
              <a:rPr lang="uk-UA"/>
              <a:t>24.03.2014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636046C0-8A92-4E40-B931-77A8EEB71F6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noProof="0" dirty="0" smtClean="0"/>
              <a:t>Щоб</a:t>
            </a:r>
            <a:r>
              <a:rPr lang="ru-RU" dirty="0" smtClean="0"/>
              <a:t> </a:t>
            </a:r>
            <a:r>
              <a:rPr lang="uk-UA" noProof="0" dirty="0" smtClean="0"/>
              <a:t>змінити</a:t>
            </a:r>
            <a:r>
              <a:rPr lang="ru-RU" dirty="0" smtClean="0"/>
              <a:t> перший </a:t>
            </a:r>
            <a:r>
              <a:rPr lang="uk-UA" noProof="0" dirty="0" smtClean="0"/>
              <a:t>зразок</a:t>
            </a:r>
            <a:r>
              <a:rPr lang="ru-RU" dirty="0" smtClean="0"/>
              <a:t> </a:t>
            </a:r>
            <a:r>
              <a:rPr lang="uk-UA" noProof="0" dirty="0" smtClean="0"/>
              <a:t>візитки</a:t>
            </a:r>
            <a:r>
              <a:rPr lang="ru-RU" smtClean="0"/>
              <a:t>, </a:t>
            </a:r>
            <a:r>
              <a:rPr lang="uk-UA" noProof="0" dirty="0" smtClean="0"/>
              <a:t>замініть його вміст на власний</a:t>
            </a:r>
            <a:r>
              <a:rPr lang="ru-RU" dirty="0" smtClean="0"/>
              <a:t>.</a:t>
            </a:r>
            <a:endParaRPr lang="en-US" dirty="0" smtClean="0"/>
          </a:p>
          <a:p>
            <a:endParaRPr lang="uk-UA" baseline="0" dirty="0" smtClean="0"/>
          </a:p>
          <a:p>
            <a:r>
              <a:rPr lang="uk-UA" baseline="0" noProof="0" dirty="0" smtClean="0"/>
              <a:t>Можна також почати все з нуля. Для цього натисніть кнопку «Створити слайд» на вкладці «Основне», щоб вставити нову сторінку</a:t>
            </a:r>
            <a:r>
              <a:rPr lang="ru-RU" baseline="0" dirty="0" smtClean="0"/>
              <a:t>.</a:t>
            </a:r>
            <a:r>
              <a:rPr lang="en-US" baseline="0" dirty="0" smtClean="0"/>
              <a:t> </a:t>
            </a:r>
            <a:r>
              <a:rPr lang="uk-UA" baseline="0" dirty="0" smtClean="0"/>
              <a:t>Тепер введіть свій текст у пусті покажчики місця заповнення.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строюван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Місце для тексту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00" name="Місце для тексту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01" name="Місце для тексту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02" name="Місце для тексту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03" name="Місце для тексту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204" name="Місце для тексту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05" name="Місце для тексту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06" name="Місце для тексту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07" name="Місце для тексту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08" name="Місце для тексту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111" name="Місце для тексту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112" name="Місце для тексту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113" name="Місце для тексту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114" name="Місце для тексту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115" name="Місце для тексту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194" name="Місце для тексту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195" name="Місце для тексту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196" name="Місце для тексту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197" name="Місце для тексту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198" name="Місце для тексту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209" name="Місце для тексту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10" name="Місце для тексту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11" name="Місце для тексту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12" name="Місце для тексту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13" name="Місце для тексту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214" name="Місце для тексту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15" name="Місце для тексту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16" name="Місце для тексту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17" name="Місце для тексту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18" name="Місце для тексту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219" name="Місце для тексту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20" name="Місце для тексту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21" name="Місце для тексту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22" name="Місце для тексту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23" name="Місце для тексту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224" name="Місце для тексту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25" name="Місце для тексту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26" name="Місце для тексту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27" name="Місце для тексту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28" name="Місце для тексту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229" name="Місце для тексту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30" name="Місце для тексту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31" name="Місце для тексту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32" name="Місце для тексту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33" name="Місце для тексту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  <p:sp>
        <p:nvSpPr>
          <p:cNvPr id="234" name="Місце для тексту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ім’я</a:t>
            </a:r>
          </a:p>
        </p:txBody>
      </p:sp>
      <p:sp>
        <p:nvSpPr>
          <p:cNvPr id="235" name="Місце для тексту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uk-UA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uk-U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uk-UA" dirty="0"/>
              <a:t>Введіть посаду або хобі</a:t>
            </a:r>
          </a:p>
        </p:txBody>
      </p:sp>
      <p:sp>
        <p:nvSpPr>
          <p:cNvPr id="236" name="Місце для тексту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Номер телефону | Номер телефону</a:t>
            </a:r>
          </a:p>
        </p:txBody>
      </p:sp>
      <p:sp>
        <p:nvSpPr>
          <p:cNvPr id="237" name="Місце для тексту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Адреса електронної пошти | Обліковий запис </a:t>
            </a:r>
            <a:r>
              <a:rPr lang="uk-UA" dirty="0" err="1"/>
              <a:t>Twitter</a:t>
            </a:r>
            <a:endParaRPr lang="uk-UA" dirty="0"/>
          </a:p>
        </p:txBody>
      </p:sp>
      <p:sp>
        <p:nvSpPr>
          <p:cNvPr id="238" name="Місце для тексту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uk-UA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uk-UA" dirty="0"/>
              <a:t>URL-адреса блоґу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сітка візитки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Прямокутник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Прямокутник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" name="Прямокутник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Прямокутник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2" name="Прямокутник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3" name="Прямокутник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4" name="Прямокутник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5" name="Прямокутник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" name="Прямокутник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7" name="Прямокутник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2" name="Місце для тексту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тексту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Місце для тексту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uk-UA"/>
              <a:t>24.03.2014</a:t>
            </a:fld>
            <a:endParaRPr lang="uk-UA" dirty="0"/>
          </a:p>
        </p:txBody>
      </p:sp>
      <p:sp>
        <p:nvSpPr>
          <p:cNvPr id="5" name="Місце для тексту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uk-U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uk-U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uk-UA" smtClean="0"/>
              <a:t>‹№›</a:t>
            </a:fld>
            <a:endParaRPr lang="uk-UA" dirty="0"/>
          </a:p>
        </p:txBody>
      </p:sp>
      <p:grpSp>
        <p:nvGrpSpPr>
          <p:cNvPr id="19" name="Група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Зображення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Зображення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Зображення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Зображення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Зображення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Зображення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Зображення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Зображення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Група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Група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Зображення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Зображення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Зображення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Зображення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Зображення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Зображення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Зображення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Зображення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Група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Група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Зображення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Зображення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Зображення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Зображення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Зображення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Зображення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Зображення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Зображення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Група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Група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Зображення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Зображення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Зображення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Зображення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Зображення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Зображення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Зображення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Зображення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Група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Група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Зображення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Зображення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Зображення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Зображення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Зображення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Зображення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Зображення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Зображення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Група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Група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Зображення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Зображення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Зображення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Зображення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Зображення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Зображення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Зображення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Зображення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Група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Група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Зображення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Зображення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Зображення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Зображення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Зображення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Зображення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Зображення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Зображення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Група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Група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Зображення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Зображення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Зображення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Зображення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Зображення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Зображення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Зображення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Зображення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Група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Група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Зображення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Зображення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Зображення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Зображення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Зображення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Зображення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Зображення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Зображення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Група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Група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Зображення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Зображення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Зображення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Зображення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Зображення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Зображення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Зображення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Зображення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Група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Зображення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Зображення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Зображення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Зображення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Зображення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uk-UA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uk-UA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Місце для тексту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uk-UA" dirty="0"/>
              <a:t>Денис Бондар</a:t>
            </a:r>
          </a:p>
        </p:txBody>
      </p:sp>
      <p:sp>
        <p:nvSpPr>
          <p:cNvPr id="492" name="Місце для тексту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uk-UA" dirty="0"/>
              <a:t>Колекціонер газетних вирізок і любитель </a:t>
            </a:r>
            <a:r>
              <a:rPr lang="uk-UA" dirty="0" err="1"/>
              <a:t>ремесел</a:t>
            </a:r>
            <a:endParaRPr lang="uk-UA" dirty="0"/>
          </a:p>
        </p:txBody>
      </p:sp>
      <p:sp>
        <p:nvSpPr>
          <p:cNvPr id="493" name="Місце для тексту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uk-UA" dirty="0" err="1"/>
              <a:t>моб</a:t>
            </a:r>
            <a:r>
              <a:rPr lang="uk-UA" dirty="0"/>
              <a:t>.: (234) 567-89-01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uk-UA" dirty="0"/>
              <a:t> </a:t>
            </a:r>
            <a:r>
              <a:rPr lang="uk-UA" dirty="0" err="1"/>
              <a:t>дом</a:t>
            </a:r>
            <a:r>
              <a:rPr lang="uk-UA" dirty="0"/>
              <a:t>.: (123) 45-67-89</a:t>
            </a:r>
          </a:p>
        </p:txBody>
      </p:sp>
      <p:sp>
        <p:nvSpPr>
          <p:cNvPr id="494" name="Місце для тексту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uk-UA" dirty="0"/>
              <a:t>dbondar@example.com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uk-UA" dirty="0"/>
              <a:t> @</a:t>
            </a:r>
            <a:r>
              <a:rPr lang="uk-UA" dirty="0" err="1"/>
              <a:t>dbondarexamplecom</a:t>
            </a:r>
            <a:endParaRPr lang="uk-UA" dirty="0"/>
          </a:p>
        </p:txBody>
      </p:sp>
      <p:sp>
        <p:nvSpPr>
          <p:cNvPr id="495" name="Місце для тексту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uk-UA" dirty="0"/>
              <a:t>www.example.com/dbondar/blog</a:t>
            </a:r>
          </a:p>
        </p:txBody>
      </p:sp>
      <p:sp>
        <p:nvSpPr>
          <p:cNvPr id="547" name="Місце для тексту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8" name="Місце для тексту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9" name="Місце для тексту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0" name="Місце для тексту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1" name="Місце для тексту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37" name="Місце для тексту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38" name="Місце для тексту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39" name="Місце для тексту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0" name="Місце для тексту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1" name="Місце для тексту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2" name="Місце для тексту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3" name="Місце для тексту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4" name="Місце для тексту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5" name="Місце для тексту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46" name="Місце для тексту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2" name="Місце для тексту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3" name="Місце для тексту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4" name="Місце для тексту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5" name="Місце для тексту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6" name="Місце для тексту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7" name="Місце для тексту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8" name="Місце для тексту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59" name="Місце для тексту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0" name="Місце для тексту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1" name="Місце для тексту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2" name="Місце для тексту 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3" name="Місце для тексту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4" name="Місце для тексту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5" name="Місце для тексту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6" name="Місце для тексту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7" name="Місце для тексту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8" name="Місце для тексту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69" name="Місце для тексту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0" name="Місце для тексту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1" name="Місце для тексту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2" name="Місце для тексту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3" name="Місце для тексту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4" name="Місце для тексту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5" name="Місце для тексту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6" name="Місце для тексту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7" name="Місце для тексту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8" name="Місце для тексту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79" name="Місце для тексту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80" name="Місце для тексту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81" name="Місце для тексту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ізитки з сонечком, вирівнювання по центру">
  <a:themeElements>
    <a:clrScheme name="сонечко 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uk-UA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Довільний</PresentationFormat>
  <Paragraphs>9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Візитки з сонечком, вирівнювання по центру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2014-03-24T14:38:06Z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