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7" autoAdjust="0"/>
    <p:restoredTop sz="96544" autoAdjust="0"/>
  </p:normalViewPr>
  <p:slideViewPr>
    <p:cSldViewPr snapToGrid="0">
      <p:cViewPr varScale="1">
        <p:scale>
          <a:sx n="103" d="100"/>
          <a:sy n="103" d="100"/>
        </p:scale>
        <p:origin x="1962" y="10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4FC2167-165D-4C22-95B4-737F12715109}" type="datetime1">
              <a:rPr lang="uk-UA" smtClean="0"/>
              <a:pPr algn="r" rtl="0"/>
              <a:t>03.04.2014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8C55B88-2E7B-4CB4-AAC4-7E6C263BE338}" type="datetime1">
              <a:rPr lang="uk-UA" smtClean="0"/>
              <a:pPr/>
              <a:t>03.04.2014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uk-UA" sz="1200" b="0" i="0" u="none" strike="noStrike" baseline="0" noProof="0" dirty="0" smtClean="0"/>
              <a:t>Щоб змінити цю брошуру, замініть зразки вмісту на власні</a:t>
            </a:r>
            <a:r>
              <a:rPr lang="ru-RU" sz="1200" b="0" i="0" u="none" strike="noStrike" baseline="0" noProof="0" dirty="0" smtClean="0"/>
              <a:t>.</a:t>
            </a:r>
            <a:r>
              <a:rPr lang="uk-UA" sz="1200" b="0" i="0" u="none" strike="noStrike" baseline="0" noProof="0" dirty="0" smtClean="0"/>
              <a:t> Можна також почати все з нуля. Для цього натисніть кнопку «Створити слайд» на вкладці «Основне», щоб вставити нову сторінку. Тепер введіть власний текст і вставте зображення в пустих покажчиках місця заповнення. Якщо потрібні додаткові покажчики місця заповнення для заголовків, вкладених заголовків або основного тексту, скопіюйте будь-який із наявних, а потім перетягніть копію в потрібне місце</a:t>
            </a:r>
            <a:r>
              <a:rPr lang="ru-RU" sz="1200" b="0" i="0" u="none" strike="noStrike" baseline="0" noProof="0" dirty="0" smtClean="0"/>
              <a:t>.</a:t>
            </a:r>
            <a:endParaRPr lang="en-US" sz="1200" b="0" i="0" u="none" strike="noStrike" baseline="0" noProof="0" dirty="0" smtClean="0"/>
          </a:p>
          <a:p>
            <a:endParaRPr lang="uk-UA" noProof="0" dirty="0" smtClean="0"/>
          </a:p>
          <a:p>
            <a:pPr rtl="0"/>
            <a:r>
              <a:rPr lang="uk-UA" noProof="0" dirty="0" smtClean="0"/>
              <a:t>Звернули увагу, що тут є мітки ліній згину? Вони майже непомітні, але якщо їх не повинно бути на брошурі, виділіть і видаліть їх перед друком.</a:t>
            </a:r>
            <a:endParaRPr lang="uk-UA" noProof="0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uk-UA" sz="1200" b="0" i="0" u="none" strike="noStrike" baseline="0" noProof="0" dirty="0" smtClean="0"/>
              <a:t>Щоб змінити цю брошуру, замініть зразки вмісту на власні</a:t>
            </a:r>
            <a:r>
              <a:rPr lang="ru-RU" sz="1200" b="0" i="0" u="none" strike="noStrike" baseline="0" noProof="0" dirty="0" smtClean="0"/>
              <a:t>.</a:t>
            </a:r>
            <a:r>
              <a:rPr lang="uk-UA" sz="1200" b="0" i="0" u="none" strike="noStrike" baseline="0" noProof="0" dirty="0" smtClean="0"/>
              <a:t> Можна також почати все з нуля. Для цього натисніть кнопку «Створити слайд» на вкладці «Основне», щоб вставити нову сторінку. Тепер введіть власний текст і вставте зображення в пустих покажчиках місця заповнення. Якщо потрібні додаткові покажчики місця заповнення для заголовків, вкладених заголовків або основного тексту, скопіюйте будь-який із наявних, а потім перетягніть копію в потрібне місце</a:t>
            </a:r>
            <a:r>
              <a:rPr lang="ru-RU" sz="1200" b="0" i="0" u="none" strike="noStrike" baseline="0" noProof="0" dirty="0" smtClean="0"/>
              <a:t>.</a:t>
            </a:r>
            <a:endParaRPr lang="en-US" sz="1200" b="0" i="0" u="none" strike="noStrike" baseline="0" noProof="0" dirty="0" smtClean="0"/>
          </a:p>
          <a:p>
            <a:endParaRPr lang="uk-UA" noProof="0" dirty="0" smtClean="0"/>
          </a:p>
          <a:p>
            <a:pPr rtl="0"/>
            <a:r>
              <a:rPr lang="uk-UA" noProof="0" dirty="0" smtClean="0"/>
              <a:t>Звернули увагу, що тут є мітки ліній згину? Вони майже непомітні, але якщо їх не повинно бути на брошурі, виділіть і видаліть їх перед друком.</a:t>
            </a:r>
            <a:endParaRPr lang="uk-UA" noProof="0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внішня сторі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0" name="Прямокутник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1" name="Прямокутник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130000"/>
              </a:lnSpc>
            </a:pPr>
            <a:endParaRPr lang="uk-UA" dirty="0"/>
          </a:p>
        </p:txBody>
      </p:sp>
      <p:sp>
        <p:nvSpPr>
          <p:cNvPr id="12" name="Покажчик місця заповнення зображення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endParaRPr lang="uk-UA" dirty="0"/>
          </a:p>
        </p:txBody>
      </p:sp>
      <p:sp>
        <p:nvSpPr>
          <p:cNvPr id="13" name="Прямокутник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4" name="Прямокутник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5" name="Покажчик місця заповнення зображення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endParaRPr lang="uk-UA" dirty="0"/>
          </a:p>
        </p:txBody>
      </p:sp>
      <p:sp>
        <p:nvSpPr>
          <p:cNvPr id="16" name="Прямокутник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7" name="Прямокутник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8" name="Покажчик місця заповнення зображення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endParaRPr lang="uk-UA" dirty="0"/>
          </a:p>
        </p:txBody>
      </p:sp>
      <p:sp>
        <p:nvSpPr>
          <p:cNvPr id="20" name="Прямокутник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22" name="Покажчик місця заповнення тексту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85000"/>
              </a:lnSpc>
              <a:spcBef>
                <a:spcPts val="0"/>
              </a:spcBef>
              <a:buNone/>
              <a:defRPr sz="35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назва</a:t>
            </a:r>
            <a:br>
              <a:rPr lang="uk-UA" dirty="0" smtClean="0"/>
            </a:br>
            <a:r>
              <a:rPr lang="uk-UA" dirty="0" smtClean="0"/>
              <a:t>організації</a:t>
            </a:r>
            <a:endParaRPr lang="uk-UA" dirty="0"/>
          </a:p>
        </p:txBody>
      </p:sp>
      <p:sp>
        <p:nvSpPr>
          <p:cNvPr id="23" name="Покажчик місця заповнення тексту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098071"/>
            <a:ext cx="2449512" cy="367640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850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назва організації</a:t>
            </a:r>
            <a:endParaRPr lang="uk-UA" dirty="0"/>
          </a:p>
        </p:txBody>
      </p:sp>
      <p:sp>
        <p:nvSpPr>
          <p:cNvPr id="24" name="Покажчик місця заповнення тексту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134656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контактна </a:t>
            </a:r>
            <a:r>
              <a:rPr lang="uk-UA" dirty="0" err="1" smtClean="0"/>
              <a:t>інформаціяорганізації</a:t>
            </a:r>
            <a:endParaRPr lang="uk-UA" dirty="0"/>
          </a:p>
        </p:txBody>
      </p:sp>
      <p:sp>
        <p:nvSpPr>
          <p:cNvPr id="27" name="Покажчик місця заповнення тексту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URL-адреса веб-сайту</a:t>
            </a:r>
            <a:endParaRPr lang="uk-UA" dirty="0"/>
          </a:p>
        </p:txBody>
      </p:sp>
      <p:sp>
        <p:nvSpPr>
          <p:cNvPr id="28" name="Покажчик місця заповнення тексту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rtlCol="0" anchor="ctr">
            <a:noAutofit/>
          </a:bodyPr>
          <a:lstStyle>
            <a:lvl1pPr marL="0" indent="0" algn="l" rtl="0">
              <a:lnSpc>
                <a:spcPct val="13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ішня сторі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кутник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" name="Прямокутник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0" name="Прямокутник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2" name="Покажчик місця заповнення зображення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endParaRPr lang="uk-UA" dirty="0"/>
          </a:p>
        </p:txBody>
      </p:sp>
      <p:sp>
        <p:nvSpPr>
          <p:cNvPr id="13" name="Прямокутник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4" name="Прямокутник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6" name="Прямокутник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17" name="Прямокутник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31" name="Покажчик місця заповнення тексту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rtlCol="0" anchor="b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33" name="Покажчик місця заповнення тексту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rtlCol="0" anchor="ctr">
            <a:noAutofit/>
          </a:bodyPr>
          <a:lstStyle>
            <a:lvl1pPr marL="0" indent="0" algn="l" rtl="0">
              <a:lnSpc>
                <a:spcPct val="130000"/>
              </a:lnSpc>
              <a:spcBef>
                <a:spcPts val="80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34" name="Покажчик місця заповнення зображення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endParaRPr lang="uk-UA" dirty="0"/>
          </a:p>
        </p:txBody>
      </p:sp>
      <p:sp>
        <p:nvSpPr>
          <p:cNvPr id="36" name="Покажчик місця заповнення тексту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484614"/>
            <a:ext cx="2359152" cy="374904"/>
          </a:xfrm>
        </p:spPr>
        <p:txBody>
          <a:bodyPr lIns="91440" rIns="91440" bIns="0" rtlCol="0" anchor="b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2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38" name="Покажчик місця заповнення тексту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705100"/>
            <a:ext cx="2359152" cy="374904"/>
          </a:xfrm>
        </p:spPr>
        <p:txBody>
          <a:bodyPr lIns="91440" rIns="91440" bIns="0" rtlCol="0" anchor="b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2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40" name="Покажчик місця заповнення тексту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791658"/>
            <a:ext cx="2359152" cy="378784"/>
          </a:xfrm>
        </p:spPr>
        <p:txBody>
          <a:bodyPr lIns="91440" rIns="91440" bIns="0" rtlCol="0" anchor="b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2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43" name="Покажчик місця заповнення тексту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rtlCol="0" anchor="t">
            <a:noAutofit/>
          </a:bodyPr>
          <a:lstStyle>
            <a:lvl1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45" name="Покажчик місця заповнення тексту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rtlCol="0" anchor="t">
            <a:noAutofit/>
          </a:bodyPr>
          <a:lstStyle>
            <a:lvl1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46" name="Покажчик місця заповнення тексту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rtlCol="0" anchor="t">
            <a:noAutofit/>
          </a:bodyPr>
          <a:lstStyle>
            <a:lvl1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  <p:sp>
        <p:nvSpPr>
          <p:cNvPr id="47" name="Покажчик місця заповнення тексту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rtlCol="0" anchor="t">
            <a:noAutofit/>
          </a:bodyPr>
          <a:lstStyle>
            <a:lvl1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uk-UA" dirty="0" smtClean="0"/>
              <a:t>Клацніть тут, щоб додати текст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назви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CD1E144-E7BF-4072-AC74-90EECAD5F450}" type="datetime1">
              <a:rPr lang="uk-UA" smtClean="0"/>
              <a:t>03.04.2014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Покажчик місця заповнення зображення 33" descr="Морська зірка на пляжі" title="Зображення подорожі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5" name="Покажчик місця заповнення зображення 34" descr="Колоритне бунгало на пляжі з білим парканом" title="Зображення подорожі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36" name="Покажчик місця заповнення зображення 35" descr="Замок із піску крупним планом" title="Зображення подорожі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Покажчик місця заповнення тексту 1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uk-UA" sz="2800" i="1" dirty="0" err="1" smtClean="0"/>
              <a:t>margie’s</a:t>
            </a:r>
            <a:endParaRPr lang="uk-UA" sz="2800" i="1" dirty="0" smtClean="0"/>
          </a:p>
          <a:p>
            <a:pPr rtl="0"/>
            <a:r>
              <a:rPr lang="uk-UA" sz="3600" b="1" dirty="0" err="1" smtClean="0"/>
              <a:t>travel</a:t>
            </a:r>
            <a:endParaRPr lang="uk-UA" b="1" dirty="0"/>
          </a:p>
        </p:txBody>
      </p:sp>
      <p:sp>
        <p:nvSpPr>
          <p:cNvPr id="16" name="Покажчик місця заповнення тексту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uk-UA" i="1" dirty="0" err="1" smtClean="0"/>
              <a:t>margie’s</a:t>
            </a:r>
            <a:r>
              <a:rPr lang="uk-UA" dirty="0" smtClean="0"/>
              <a:t> </a:t>
            </a:r>
            <a:r>
              <a:rPr lang="uk-UA" b="1" dirty="0" err="1" smtClean="0"/>
              <a:t>travel</a:t>
            </a:r>
            <a:endParaRPr lang="uk-UA" b="1" dirty="0"/>
          </a:p>
        </p:txBody>
      </p:sp>
      <p:sp>
        <p:nvSpPr>
          <p:cNvPr id="17" name="Покажчик місця заповнення тексту 1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r>
              <a:rPr lang="uk-UA" dirty="0" smtClean="0"/>
              <a:t>вул. Каштанова, 96</a:t>
            </a:r>
          </a:p>
          <a:p>
            <a:r>
              <a:rPr lang="uk-UA" dirty="0" smtClean="0"/>
              <a:t>м. Донецьк, 02134</a:t>
            </a:r>
          </a:p>
          <a:p>
            <a:endParaRPr lang="en-US" dirty="0"/>
          </a:p>
          <a:p>
            <a:r>
              <a:rPr lang="uk-UA" dirty="0" smtClean="0"/>
              <a:t>(</a:t>
            </a:r>
            <a:r>
              <a:rPr lang="uk-UA" dirty="0"/>
              <a:t>718) </a:t>
            </a:r>
            <a:r>
              <a:rPr lang="uk-UA" dirty="0" smtClean="0"/>
              <a:t>555-12-34</a:t>
            </a:r>
            <a:endParaRPr lang="en-US" dirty="0" smtClean="0"/>
          </a:p>
          <a:p>
            <a:r>
              <a:rPr lang="uk-UA" dirty="0" smtClean="0"/>
              <a:t>contact@margiestravel.com</a:t>
            </a:r>
          </a:p>
          <a:p>
            <a:pPr rtl="0"/>
            <a:endParaRPr lang="uk-UA" dirty="0"/>
          </a:p>
        </p:txBody>
      </p:sp>
      <p:sp>
        <p:nvSpPr>
          <p:cNvPr id="20" name="Покажчик місця заповнення тексту 1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www.margiestravel.com</a:t>
            </a:r>
            <a:endParaRPr lang="uk-UA" dirty="0"/>
          </a:p>
        </p:txBody>
      </p:sp>
      <p:sp>
        <p:nvSpPr>
          <p:cNvPr id="21" name="Покажчик місця заповнення тексту 2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r>
              <a:rPr lang="uk-UA" dirty="0" smtClean="0"/>
              <a:t>«Ми рекомендуємо компанію </a:t>
            </a:r>
            <a:r>
              <a:rPr lang="uk-UA" dirty="0" err="1" smtClean="0"/>
              <a:t>Margie’s</a:t>
            </a:r>
            <a:r>
              <a:rPr lang="uk-UA" dirty="0" smtClean="0"/>
              <a:t> </a:t>
            </a:r>
            <a:r>
              <a:rPr lang="uk-UA" dirty="0" err="1" smtClean="0"/>
              <a:t>Travel</a:t>
            </a:r>
            <a:r>
              <a:rPr lang="uk-UA" dirty="0" smtClean="0"/>
              <a:t> усім. Вони передбачили всі потреби та усунули всі </a:t>
            </a:r>
            <a:r>
              <a:rPr lang="uk-UA" dirty="0" err="1" smtClean="0"/>
              <a:t>стресогенні</a:t>
            </a:r>
            <a:r>
              <a:rPr lang="uk-UA" dirty="0" smtClean="0"/>
              <a:t> фактори».</a:t>
            </a:r>
          </a:p>
          <a:p>
            <a:pPr rtl="0"/>
            <a:endParaRPr lang="uk-UA" dirty="0" smtClean="0"/>
          </a:p>
          <a:p>
            <a:pPr algn="r" rtl="0"/>
            <a:r>
              <a:rPr lang="uk-UA" i="1" dirty="0" smtClean="0"/>
              <a:t>~ Любов Іванчук</a:t>
            </a:r>
            <a:endParaRPr lang="uk-UA" i="1" dirty="0"/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сполучна лінія 10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Покажчик місця заповнення зображення 12" descr="Знімок червоних в’єтнамок на дерев’яному настилі на піску" title="Зображення подорожі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4" name="Покажчик місця заповнення тексту 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Про нас</a:t>
            </a:r>
            <a:endParaRPr lang="uk-UA" dirty="0"/>
          </a:p>
        </p:txBody>
      </p:sp>
      <p:sp>
        <p:nvSpPr>
          <p:cNvPr id="28" name="Покажчик місця заповнення тексту 27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r>
              <a:rPr lang="uk-UA" sz="1500" dirty="0" smtClean="0"/>
              <a:t>«Ми не просто здійснюємо бронювання для подорожі,  ми можемо перетворити омріяну вами подорож на реальність – просто підкажіть, як саме ви бажаєте відпочити».</a:t>
            </a:r>
            <a:endParaRPr lang="uk-UA" sz="1500" dirty="0"/>
          </a:p>
        </p:txBody>
      </p:sp>
      <p:pic>
        <p:nvPicPr>
          <p:cNvPr id="16" name="Покажчик місця заповнення зображення 15" descr="Дерев’яний паркан вздовж піщаної стежки до пляжу" title="Зображення подорожі"/>
          <p:cNvPicPr>
            <a:picLocks noGrp="1" noChangeAspect="1"/>
          </p:cNvPicPr>
          <p:nvPr>
            <p:ph type="pic" sz="quarter" idx="2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5" name="Покажчик місця заповнення тексту 6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r>
              <a:rPr lang="uk-UA" dirty="0"/>
              <a:t>Ключові клієнти</a:t>
            </a:r>
          </a:p>
        </p:txBody>
      </p:sp>
      <p:sp>
        <p:nvSpPr>
          <p:cNvPr id="66" name="Покажчик місця заповнення тексту 6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Пропоновані послуги</a:t>
            </a:r>
            <a:endParaRPr lang="uk-UA" dirty="0"/>
          </a:p>
        </p:txBody>
      </p:sp>
      <p:sp>
        <p:nvSpPr>
          <p:cNvPr id="68" name="Покажчик місця заповнення тексту 6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Переваги обслуговування</a:t>
            </a:r>
            <a:endParaRPr lang="uk-UA" dirty="0"/>
          </a:p>
        </p:txBody>
      </p:sp>
      <p:sp>
        <p:nvSpPr>
          <p:cNvPr id="42" name="Покажчик місця заповнення тексту 4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lvl="0" indent="0" rtl="0">
              <a:buNone/>
            </a:pPr>
            <a:r>
              <a:rPr lang="uk-UA" dirty="0" err="1" smtClean="0"/>
              <a:t>Margie’s</a:t>
            </a:r>
            <a:r>
              <a:rPr lang="uk-UA" dirty="0" smtClean="0"/>
              <a:t> </a:t>
            </a:r>
            <a:r>
              <a:rPr lang="uk-UA" dirty="0" err="1" smtClean="0"/>
              <a:t>Travel</a:t>
            </a:r>
            <a:r>
              <a:rPr lang="uk-UA" dirty="0" smtClean="0"/>
              <a:t> – це надійна компанія, до якої можна сміливо звертатися. Ми працюємо в Донецьку понад 20 років і пишаємося своїми високими стандартами обслуговування та неперевершеною репутацією надійної компанії з люб’язним персоналом.</a:t>
            </a:r>
          </a:p>
          <a:p>
            <a:pPr marL="0" lvl="0" indent="0">
              <a:buNone/>
            </a:pPr>
            <a:r>
              <a:rPr lang="uk-UA" dirty="0" smtClean="0"/>
              <a:t>Любов Іванчук зі своєю сестрою ніколи не виїжджали з Донецька. Вони мріяли побувати в тропіках, але дуже хвилювалися, що можуть захворіти або загубитися в іншій країні. </a:t>
            </a:r>
          </a:p>
          <a:p>
            <a:pPr marL="0" lvl="0" indent="0">
              <a:buNone/>
            </a:pPr>
            <a:r>
              <a:rPr lang="uk-UA" dirty="0" smtClean="0"/>
              <a:t>Наш агент зібрав для них усю інформацію, потрібну для безпечного відпочинку, зокрема контрольні списки, дані надійних контактних осіб у місці відпочинку та інші матеріали. Коли сестри повернулися, вони вже з нетерпінням чекали наступної подорожі за кордон.</a:t>
            </a:r>
            <a:endParaRPr lang="uk-UA" dirty="0"/>
          </a:p>
        </p:txBody>
      </p:sp>
      <p:sp>
        <p:nvSpPr>
          <p:cNvPr id="92" name="Покажчик місця заповнення тексту 9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uk-UA" dirty="0" err="1" smtClean="0"/>
              <a:t>Lorem</a:t>
            </a:r>
            <a:r>
              <a:rPr lang="uk-UA" dirty="0" smtClean="0"/>
              <a:t> </a:t>
            </a:r>
            <a:r>
              <a:rPr lang="uk-UA" dirty="0" err="1" smtClean="0"/>
              <a:t>ipsum</a:t>
            </a:r>
            <a:r>
              <a:rPr lang="uk-UA" dirty="0" smtClean="0"/>
              <a:t> </a:t>
            </a:r>
            <a:r>
              <a:rPr lang="uk-UA" dirty="0" err="1" smtClean="0"/>
              <a:t>dolor</a:t>
            </a:r>
            <a:r>
              <a:rPr lang="uk-UA" dirty="0" smtClean="0"/>
              <a:t> </a:t>
            </a:r>
            <a:r>
              <a:rPr lang="uk-UA" dirty="0" err="1" smtClean="0"/>
              <a:t>sit</a:t>
            </a:r>
            <a:r>
              <a:rPr lang="uk-UA" dirty="0" smtClean="0"/>
              <a:t> </a:t>
            </a:r>
            <a:r>
              <a:rPr lang="uk-UA" dirty="0" err="1" smtClean="0"/>
              <a:t>amet</a:t>
            </a:r>
            <a:r>
              <a:rPr lang="uk-UA" dirty="0" smtClean="0"/>
              <a:t>, </a:t>
            </a:r>
            <a:r>
              <a:rPr lang="uk-UA" dirty="0" err="1" smtClean="0"/>
              <a:t>consectetuer</a:t>
            </a:r>
            <a:r>
              <a:rPr lang="uk-UA" dirty="0" smtClean="0"/>
              <a:t> </a:t>
            </a:r>
            <a:r>
              <a:rPr lang="uk-UA" dirty="0" err="1" smtClean="0"/>
              <a:t>adipiscing</a:t>
            </a:r>
            <a:r>
              <a:rPr lang="uk-UA" dirty="0" smtClean="0"/>
              <a:t> </a:t>
            </a:r>
            <a:r>
              <a:rPr lang="uk-UA" dirty="0" err="1" smtClean="0"/>
              <a:t>elit</a:t>
            </a:r>
            <a:r>
              <a:rPr lang="uk-UA" dirty="0" smtClean="0"/>
              <a:t>, </a:t>
            </a:r>
            <a:r>
              <a:rPr lang="uk-UA" dirty="0" err="1" smtClean="0"/>
              <a:t>sed</a:t>
            </a:r>
            <a:r>
              <a:rPr lang="uk-UA" dirty="0" smtClean="0"/>
              <a:t> </a:t>
            </a:r>
            <a:r>
              <a:rPr lang="uk-UA" dirty="0" err="1" smtClean="0"/>
              <a:t>diem</a:t>
            </a:r>
            <a:r>
              <a:rPr lang="uk-UA" dirty="0" smtClean="0"/>
              <a:t> </a:t>
            </a:r>
            <a:r>
              <a:rPr lang="uk-UA" dirty="0" err="1" smtClean="0"/>
              <a:t>nonummy</a:t>
            </a:r>
            <a:r>
              <a:rPr lang="uk-UA" dirty="0" smtClean="0"/>
              <a:t> </a:t>
            </a:r>
            <a:r>
              <a:rPr lang="uk-UA" dirty="0" err="1" smtClean="0"/>
              <a:t>nibh</a:t>
            </a:r>
            <a:r>
              <a:rPr lang="uk-UA" dirty="0" smtClean="0"/>
              <a:t> </a:t>
            </a:r>
            <a:r>
              <a:rPr lang="uk-UA" dirty="0" err="1" smtClean="0"/>
              <a:t>euismod</a:t>
            </a:r>
            <a:r>
              <a:rPr lang="uk-UA" dirty="0" smtClean="0"/>
              <a:t> </a:t>
            </a:r>
            <a:r>
              <a:rPr lang="uk-UA" dirty="0" err="1" smtClean="0"/>
              <a:t>tincidunt</a:t>
            </a:r>
            <a:r>
              <a:rPr lang="uk-UA" dirty="0" smtClean="0"/>
              <a:t> </a:t>
            </a:r>
            <a:r>
              <a:rPr lang="uk-UA" dirty="0" err="1" smtClean="0"/>
              <a:t>ut</a:t>
            </a:r>
            <a:r>
              <a:rPr lang="uk-UA" dirty="0" smtClean="0"/>
              <a:t> </a:t>
            </a:r>
            <a:r>
              <a:rPr lang="uk-UA" dirty="0" err="1" smtClean="0"/>
              <a:t>lacreet</a:t>
            </a:r>
            <a:r>
              <a:rPr lang="uk-UA" dirty="0" smtClean="0"/>
              <a:t> </a:t>
            </a:r>
            <a:r>
              <a:rPr lang="uk-UA" dirty="0" err="1" smtClean="0"/>
              <a:t>dolor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accumsan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iusto</a:t>
            </a:r>
            <a:r>
              <a:rPr lang="uk-UA" dirty="0" smtClean="0"/>
              <a:t>.</a:t>
            </a:r>
          </a:p>
          <a:p>
            <a:r>
              <a:rPr lang="uk-UA" dirty="0"/>
              <a:t>Пришвидшене оформлення закордонного </a:t>
            </a:r>
            <a:r>
              <a:rPr lang="uk-UA" dirty="0" smtClean="0"/>
              <a:t>паспорта</a:t>
            </a:r>
          </a:p>
          <a:p>
            <a:r>
              <a:rPr lang="uk-UA" dirty="0" smtClean="0"/>
              <a:t>Планування екскурсій</a:t>
            </a:r>
          </a:p>
          <a:p>
            <a:r>
              <a:rPr lang="uk-UA" dirty="0" smtClean="0"/>
              <a:t>Готелі, авіарейси, організація перевезень</a:t>
            </a:r>
          </a:p>
          <a:p>
            <a:r>
              <a:rPr lang="uk-UA" dirty="0" smtClean="0"/>
              <a:t>Страхування подорожі</a:t>
            </a:r>
            <a:endParaRPr lang="uk-UA" dirty="0"/>
          </a:p>
        </p:txBody>
      </p:sp>
      <p:sp>
        <p:nvSpPr>
          <p:cNvPr id="93" name="Покажчик місця заповнення тексту 9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uk-UA" dirty="0" err="1" smtClean="0"/>
              <a:t>Fusce</a:t>
            </a:r>
            <a:r>
              <a:rPr lang="uk-UA" dirty="0" smtClean="0"/>
              <a:t> </a:t>
            </a:r>
            <a:r>
              <a:rPr lang="uk-UA" dirty="0" err="1" smtClean="0"/>
              <a:t>posuere</a:t>
            </a:r>
            <a:r>
              <a:rPr lang="uk-UA" dirty="0" smtClean="0"/>
              <a:t>, </a:t>
            </a:r>
            <a:r>
              <a:rPr lang="uk-UA" dirty="0" err="1" smtClean="0"/>
              <a:t>magna</a:t>
            </a:r>
            <a:r>
              <a:rPr lang="uk-UA" dirty="0" smtClean="0"/>
              <a:t> </a:t>
            </a:r>
            <a:r>
              <a:rPr lang="uk-UA" dirty="0" err="1" smtClean="0"/>
              <a:t>sed</a:t>
            </a:r>
            <a:r>
              <a:rPr lang="uk-UA" dirty="0" smtClean="0"/>
              <a:t> </a:t>
            </a:r>
            <a:r>
              <a:rPr lang="uk-UA" dirty="0" err="1" smtClean="0"/>
              <a:t>pulvinar</a:t>
            </a:r>
            <a:r>
              <a:rPr lang="uk-UA" dirty="0" smtClean="0"/>
              <a:t> </a:t>
            </a:r>
            <a:r>
              <a:rPr lang="uk-UA" dirty="0" err="1" smtClean="0"/>
              <a:t>ultricies</a:t>
            </a:r>
            <a:r>
              <a:rPr lang="uk-UA" dirty="0" smtClean="0"/>
              <a:t>, </a:t>
            </a:r>
            <a:r>
              <a:rPr lang="uk-UA" dirty="0" err="1" smtClean="0"/>
              <a:t>purus</a:t>
            </a:r>
            <a:r>
              <a:rPr lang="uk-UA" dirty="0" smtClean="0"/>
              <a:t> </a:t>
            </a:r>
            <a:r>
              <a:rPr lang="uk-UA" dirty="0" err="1" smtClean="0"/>
              <a:t>lectus</a:t>
            </a:r>
            <a:r>
              <a:rPr lang="uk-UA" dirty="0" smtClean="0"/>
              <a:t> </a:t>
            </a:r>
            <a:r>
              <a:rPr lang="uk-UA" dirty="0" err="1" smtClean="0"/>
              <a:t>malesuada</a:t>
            </a:r>
            <a:r>
              <a:rPr lang="uk-UA" dirty="0" smtClean="0"/>
              <a:t> </a:t>
            </a:r>
            <a:r>
              <a:rPr lang="uk-UA" dirty="0" err="1" smtClean="0"/>
              <a:t>libero</a:t>
            </a:r>
            <a:r>
              <a:rPr lang="uk-UA" dirty="0" smtClean="0"/>
              <a:t>, </a:t>
            </a:r>
            <a:r>
              <a:rPr lang="uk-UA" dirty="0" err="1" smtClean="0"/>
              <a:t>sit</a:t>
            </a:r>
            <a:r>
              <a:rPr lang="uk-UA" dirty="0" smtClean="0"/>
              <a:t> </a:t>
            </a:r>
            <a:r>
              <a:rPr lang="uk-UA" dirty="0" err="1" smtClean="0"/>
              <a:t>amet</a:t>
            </a:r>
            <a:r>
              <a:rPr lang="uk-UA" dirty="0" smtClean="0"/>
              <a:t> </a:t>
            </a:r>
            <a:r>
              <a:rPr lang="uk-UA" dirty="0" err="1" smtClean="0"/>
              <a:t>commodo</a:t>
            </a:r>
            <a:r>
              <a:rPr lang="uk-UA" dirty="0" smtClean="0"/>
              <a:t> </a:t>
            </a:r>
            <a:r>
              <a:rPr lang="uk-UA" dirty="0" err="1" smtClean="0"/>
              <a:t>magna</a:t>
            </a:r>
            <a:r>
              <a:rPr lang="uk-UA" dirty="0" smtClean="0"/>
              <a:t> </a:t>
            </a:r>
            <a:r>
              <a:rPr lang="uk-UA" dirty="0" err="1" smtClean="0"/>
              <a:t>eros</a:t>
            </a:r>
            <a:r>
              <a:rPr lang="uk-UA" dirty="0" smtClean="0"/>
              <a:t> </a:t>
            </a:r>
            <a:r>
              <a:rPr lang="uk-UA" dirty="0" err="1" smtClean="0"/>
              <a:t>quis</a:t>
            </a:r>
            <a:r>
              <a:rPr lang="uk-UA" dirty="0" smtClean="0"/>
              <a:t> </a:t>
            </a:r>
            <a:r>
              <a:rPr lang="uk-UA" dirty="0" err="1" smtClean="0"/>
              <a:t>urna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Бронювання для будь-яких подорожей</a:t>
            </a:r>
          </a:p>
          <a:p>
            <a:r>
              <a:rPr lang="uk-UA" dirty="0" smtClean="0"/>
              <a:t>Швидкі, докладні </a:t>
            </a:r>
            <a:r>
              <a:rPr lang="ru-RU" dirty="0" smtClean="0"/>
              <a:t>та </a:t>
            </a:r>
            <a:r>
              <a:rPr lang="uk-UA" dirty="0" smtClean="0"/>
              <a:t>професійні відповіді на виклики та запитання</a:t>
            </a:r>
          </a:p>
          <a:p>
            <a:r>
              <a:rPr lang="uk-UA" dirty="0" smtClean="0"/>
              <a:t>Винахідливі </a:t>
            </a:r>
            <a:r>
              <a:rPr lang="uk-UA" dirty="0" smtClean="0"/>
              <a:t>та обізнані на подорожах агенти </a:t>
            </a:r>
            <a:endParaRPr lang="uk-UA" dirty="0"/>
          </a:p>
        </p:txBody>
      </p:sp>
      <p:sp>
        <p:nvSpPr>
          <p:cNvPr id="94" name="Покажчик місця заповнення тексту 9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uk-UA" dirty="0" err="1" smtClean="0"/>
              <a:t>Pellentesque</a:t>
            </a:r>
            <a:r>
              <a:rPr lang="uk-UA" dirty="0" smtClean="0"/>
              <a:t> </a:t>
            </a:r>
            <a:r>
              <a:rPr lang="uk-UA" dirty="0" err="1" smtClean="0"/>
              <a:t>habitant</a:t>
            </a:r>
            <a:r>
              <a:rPr lang="uk-UA" dirty="0" smtClean="0"/>
              <a:t> </a:t>
            </a:r>
            <a:r>
              <a:rPr lang="uk-UA" dirty="0" err="1" smtClean="0"/>
              <a:t>morbi</a:t>
            </a:r>
            <a:r>
              <a:rPr lang="uk-UA" dirty="0" smtClean="0"/>
              <a:t> </a:t>
            </a:r>
            <a:r>
              <a:rPr lang="uk-UA" dirty="0" err="1" smtClean="0"/>
              <a:t>tristique</a:t>
            </a:r>
            <a:r>
              <a:rPr lang="uk-UA" dirty="0" smtClean="0"/>
              <a:t> </a:t>
            </a:r>
            <a:r>
              <a:rPr lang="uk-UA" dirty="0" err="1" smtClean="0"/>
              <a:t>senectus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netus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malesuada</a:t>
            </a:r>
            <a:r>
              <a:rPr lang="uk-UA" dirty="0" smtClean="0"/>
              <a:t> </a:t>
            </a:r>
            <a:r>
              <a:rPr lang="uk-UA" dirty="0" err="1" smtClean="0"/>
              <a:t>fames</a:t>
            </a:r>
            <a:r>
              <a:rPr lang="uk-UA" dirty="0" smtClean="0"/>
              <a:t> </a:t>
            </a:r>
            <a:r>
              <a:rPr lang="uk-UA" dirty="0" err="1" smtClean="0"/>
              <a:t>ac</a:t>
            </a:r>
            <a:r>
              <a:rPr lang="uk-UA" dirty="0" smtClean="0"/>
              <a:t> </a:t>
            </a:r>
            <a:r>
              <a:rPr lang="uk-UA" dirty="0" err="1" smtClean="0"/>
              <a:t>turpis</a:t>
            </a:r>
            <a:r>
              <a:rPr lang="uk-UA" dirty="0" smtClean="0"/>
              <a:t> </a:t>
            </a:r>
            <a:r>
              <a:rPr lang="uk-UA" dirty="0" err="1" smtClean="0"/>
              <a:t>egestas</a:t>
            </a:r>
            <a:r>
              <a:rPr lang="uk-UA" dirty="0" smtClean="0"/>
              <a:t>. </a:t>
            </a:r>
            <a:r>
              <a:rPr lang="uk-UA" dirty="0" err="1" smtClean="0"/>
              <a:t>Proin</a:t>
            </a:r>
            <a:r>
              <a:rPr lang="uk-UA" dirty="0" smtClean="0"/>
              <a:t> </a:t>
            </a:r>
            <a:r>
              <a:rPr lang="uk-UA" dirty="0" err="1" smtClean="0"/>
              <a:t>pharetra</a:t>
            </a:r>
            <a:r>
              <a:rPr lang="uk-UA" dirty="0" smtClean="0"/>
              <a:t> </a:t>
            </a:r>
            <a:r>
              <a:rPr lang="uk-UA" dirty="0" err="1" smtClean="0"/>
              <a:t>nonummy</a:t>
            </a:r>
            <a:r>
              <a:rPr lang="uk-UA" dirty="0" smtClean="0"/>
              <a:t> </a:t>
            </a:r>
            <a:r>
              <a:rPr lang="uk-UA" dirty="0" err="1" smtClean="0"/>
              <a:t>pede</a:t>
            </a:r>
            <a:r>
              <a:rPr lang="uk-UA" dirty="0" smtClean="0"/>
              <a:t>. </a:t>
            </a:r>
            <a:r>
              <a:rPr lang="uk-UA" dirty="0" err="1" smtClean="0"/>
              <a:t>Mauris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orci</a:t>
            </a:r>
            <a:r>
              <a:rPr lang="uk-UA" dirty="0" smtClean="0"/>
              <a:t>.</a:t>
            </a:r>
          </a:p>
          <a:p>
            <a:pPr rtl="0"/>
            <a:r>
              <a:rPr lang="uk-UA" dirty="0" err="1" smtClean="0"/>
              <a:t>Northwind</a:t>
            </a:r>
            <a:r>
              <a:rPr lang="uk-UA" dirty="0" smtClean="0"/>
              <a:t> </a:t>
            </a:r>
            <a:r>
              <a:rPr lang="uk-UA" dirty="0" err="1" smtClean="0"/>
              <a:t>Traders</a:t>
            </a:r>
            <a:endParaRPr lang="uk-UA" dirty="0" smtClean="0"/>
          </a:p>
          <a:p>
            <a:pPr rtl="0"/>
            <a:r>
              <a:rPr lang="uk-UA" dirty="0" err="1" smtClean="0"/>
              <a:t>Fabrikam</a:t>
            </a:r>
            <a:endParaRPr lang="uk-UA" dirty="0" smtClean="0"/>
          </a:p>
          <a:p>
            <a:pPr rtl="0"/>
            <a:r>
              <a:rPr lang="uk-UA" dirty="0" err="1" smtClean="0"/>
              <a:t>Contoso</a:t>
            </a:r>
            <a:r>
              <a:rPr lang="uk-UA" dirty="0" smtClean="0"/>
              <a:t> </a:t>
            </a:r>
            <a:r>
              <a:rPr lang="uk-UA" dirty="0" err="1" smtClean="0"/>
              <a:t>Limited</a:t>
            </a:r>
            <a:endParaRPr lang="uk-UA" dirty="0" smtClean="0"/>
          </a:p>
          <a:p>
            <a:pPr rtl="0"/>
            <a:r>
              <a:rPr lang="uk-UA" dirty="0" err="1" smtClean="0"/>
              <a:t>Adventure</a:t>
            </a:r>
            <a:r>
              <a:rPr lang="uk-UA" dirty="0" smtClean="0"/>
              <a:t> Works</a:t>
            </a:r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рошура про подорожі 11 x 8,5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TvlRedBlutri.potx" id="{4977B726-3B8F-42AA-A775-DA2013E2240D}" vid="{DC246A5D-CD36-402A-887F-BF1606EB8D32}"/>
    </a:ext>
  </a:extLst>
</a:theme>
</file>

<file path=ppt/theme/theme2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42E11-7072-4076-89FF-444E132B89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E3E96A-01FB-48BF-BFE3-D012C9377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855C1A-AC47-4549-B0AC-CEFDEB735B5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</Words>
  <Application>Microsoft Office PowerPoint</Application>
  <PresentationFormat>Довільний</PresentationFormat>
  <Paragraphs>42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5" baseType="lpstr">
      <vt:lpstr>Arial</vt:lpstr>
      <vt:lpstr>Constantia</vt:lpstr>
      <vt:lpstr>Брошура про подорожі 11 x 8,5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2013-07-31T18:38:59Z</dcterms:created>
  <dcterms:modified xsi:type="dcterms:W3CDTF">2014-04-03T09:14:09Z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