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5" r:id="rId6"/>
    <p:sldId id="266" r:id="rId7"/>
    <p:sldId id="264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7" autoAdjust="0"/>
    <p:restoredTop sz="94439" autoAdjust="0"/>
  </p:normalViewPr>
  <p:slideViewPr>
    <p:cSldViewPr>
      <p:cViewPr varScale="1">
        <p:scale>
          <a:sx n="114" d="100"/>
          <a:sy n="114" d="100"/>
        </p:scale>
        <p:origin x="132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Серія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Серія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Серія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5387888"/>
        <c:axId val="115388272"/>
      </c:barChart>
      <c:catAx>
        <c:axId val="11538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5388272"/>
        <c:crosses val="autoZero"/>
        <c:auto val="1"/>
        <c:lblAlgn val="ctr"/>
        <c:lblOffset val="100"/>
        <c:noMultiLvlLbl val="0"/>
      </c:catAx>
      <c:valAx>
        <c:axId val="115388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38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аголовк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Покажчик місця заповненн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F5C690A-8D1A-47D4-A19C-E6906A21890D}" type="datetime1">
              <a:rPr lang="uk-UA" smtClean="0"/>
              <a:pPr algn="r" rtl="0"/>
              <a:t>20.12.2013</a:t>
            </a:fld>
            <a:endParaRPr lang="uk-UA" dirty="0"/>
          </a:p>
        </p:txBody>
      </p:sp>
      <p:sp>
        <p:nvSpPr>
          <p:cNvPr id="4" name="Покажчик місця заповненн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Покажчик місця заповненн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uk-UA" dirty="0" smtClean="0"/>
              <a:t>‹#›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аголовк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Покажчик місця заповненн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43EF5D6-2886-4A59-AF38-A29310235AA4}" type="datetime1">
              <a:rPr lang="uk-UA" smtClean="0"/>
              <a:pPr/>
              <a:t>20.12.2013</a:t>
            </a:fld>
            <a:endParaRPr lang="uk-UA" dirty="0"/>
          </a:p>
        </p:txBody>
      </p:sp>
      <p:sp>
        <p:nvSpPr>
          <p:cNvPr id="4" name="Покажчик місця заповнення зображення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Покажчик місця заповнення примі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6" name="Покажчик місця заповненн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7" name="Покажчик місця заповненн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uk-UA" dirty="0" smtClean="0"/>
              <a:t>‹#›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ображення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Покажчик місця заповнення примі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uk" dirty="0"/>
              <a:t>Щоб замінити це зображення, виділіть його, а потім видаліть. Потім скористайтеся піктограмою «Вставити рисунок», щоб замінити його на власний!</a:t>
            </a:r>
            <a:endParaRPr lang="en-US" dirty="0"/>
          </a:p>
        </p:txBody>
      </p:sp>
      <p:sp>
        <p:nvSpPr>
          <p:cNvPr id="4" name="Покажчик місця заповненн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0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6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54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10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83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88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3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 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 rtlCol="0"/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uk-UA" dirty="0" smtClean="0"/>
              <a:t>Клацніть, щоб змінити стиль зразка підзаголовка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окажчик місця заповненн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1B01DC-02D4-4B80-9CD0-1E2829CAA547}" type="datetime1">
              <a:rPr lang="uk-UA" smtClean="0"/>
              <a:t>20.12.2013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uk-UA" dirty="0" smtClean="0"/>
              <a:t>‹#›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 rtlCol="0"/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окажчик місця заповненн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 rtlCol="0"/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3E790B-9A45-416F-A74F-E087C321FC76}" type="datetime1">
              <a:rPr lang="uk-UA" smtClean="0"/>
              <a:t>20.12.2013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uk-UA" dirty="0" smtClean="0"/>
              <a:t>‹#›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окажчик місця заповненн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F6063E-055F-4C35-98B0-499C56DCAF01}" type="datetime1">
              <a:rPr lang="uk-UA" smtClean="0"/>
              <a:t>20.12.2013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uk-UA" dirty="0" smtClean="0"/>
              <a:t>‹#›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rtlCol="0" anchor="b">
            <a:normAutofit/>
          </a:bodyPr>
          <a:lstStyle>
            <a:lvl1pPr algn="l" rtl="0">
              <a:defRPr sz="4800"/>
            </a:lvl1pPr>
          </a:lstStyle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окажчик місця заповнення тексту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 rtlCol="0"/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77BC25-6598-45E6-A960-D8A10E0882C1}" type="datetime1">
              <a:rPr lang="uk-UA" smtClean="0"/>
              <a:t>20.12.2013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uk-UA" dirty="0" smtClean="0"/>
              <a:t>‹#›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кземпляр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окажчик місця заповнення вмісту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 rtlCol="0"/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Покажчик місця заповнення вмісту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 rtlCol="0"/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5" name="Покажчик місця заповненн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7EFF0C-494F-4586-B90F-08A1E05A037E}" type="datetime1">
              <a:rPr lang="uk-UA" smtClean="0"/>
              <a:t>20.12.2013</a:t>
            </a:fld>
            <a:endParaRPr lang="uk-UA" dirty="0"/>
          </a:p>
        </p:txBody>
      </p:sp>
      <p:sp>
        <p:nvSpPr>
          <p:cNvPr id="6" name="Покажчик місця заповненн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Покажчик місця заповненн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uk-UA" dirty="0" smtClean="0"/>
              <a:t>‹#›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окажчик місця заповнення тексту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rtlCol="0" anchor="ctr"/>
          <a:lstStyle>
            <a:lvl1pPr marL="0" indent="0" algn="l" rtl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4" name="Покажчик місця заповнення вмісту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 rtlCol="0"/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5" name="Покажчик місця заповнення тексту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rtlCol="0" anchor="ctr"/>
          <a:lstStyle>
            <a:lvl1pPr marL="0" indent="0" algn="l" rtl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6" name="Покажчик місця заповнення вмісту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 rtlCol="0"/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7" name="Покажчик місця заповненн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A4A099-9933-429B-84C4-4DB8CC089436}" type="datetime1">
              <a:rPr lang="uk-UA" smtClean="0"/>
              <a:t>20.12.2013</a:t>
            </a:fld>
            <a:endParaRPr lang="uk-UA" dirty="0"/>
          </a:p>
        </p:txBody>
      </p:sp>
      <p:sp>
        <p:nvSpPr>
          <p:cNvPr id="8" name="Покажчик місця заповненн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9" name="Покажчик місця заповненн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uk-UA" dirty="0" smtClean="0"/>
              <a:t>‹#›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окажчик місця заповненн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0BEECD-E3CF-4F9C-8D2B-1CE03A468D64}" type="datetime1">
              <a:rPr lang="uk-UA" smtClean="0"/>
              <a:t>20.12.2013</a:t>
            </a:fld>
            <a:endParaRPr lang="uk-UA" dirty="0"/>
          </a:p>
        </p:txBody>
      </p:sp>
      <p:sp>
        <p:nvSpPr>
          <p:cNvPr id="4" name="Покажчик місця заповненн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Покажчик місця заповненн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uk-UA" dirty="0" smtClean="0"/>
              <a:t>‹#›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28DA2B-9EB0-4210-9B9D-221AEC7AC6AF}" type="datetime1">
              <a:rPr lang="uk-UA" smtClean="0"/>
              <a:t>20.12.2013</a:t>
            </a:fld>
            <a:endParaRPr lang="uk-UA" dirty="0"/>
          </a:p>
        </p:txBody>
      </p:sp>
      <p:sp>
        <p:nvSpPr>
          <p:cNvPr id="3" name="Покажчик місця заповненн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Покажчик місця заповненн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uk-UA" dirty="0" smtClean="0"/>
              <a:t>‹#›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окажчик місця заповнення вмісту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Покажчик місця заповнення тексту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4" name="Покажчик місця заповнення тексту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3" name="Покажчик місця заповненн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назви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окажчик місця заповнення тексту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51E0E-282F-4FD2-B9DE-811686E3C046}" type="datetime1">
              <a:rPr lang="uk-UA" smtClean="0"/>
              <a:pPr/>
              <a:t>20.12.2013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dirty="0" smtClean="0"/>
              <a:t>‹#›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uk-UA" dirty="0" smtClean="0"/>
              <a:t>Макет заголовка</a:t>
            </a:r>
            <a:endParaRPr lang="uk-UA" dirty="0"/>
          </a:p>
        </p:txBody>
      </p:sp>
      <p:sp>
        <p:nvSpPr>
          <p:cNvPr id="3" name="Підзаголовок 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Підзаголовок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зображення з підписом</a:t>
            </a:r>
            <a:endParaRPr lang="uk-UA" dirty="0"/>
          </a:p>
        </p:txBody>
      </p:sp>
      <p:sp>
        <p:nvSpPr>
          <p:cNvPr id="3" name="Покажчик місця заповнення тексту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Підпис</a:t>
            </a:r>
            <a:endParaRPr lang="uk-UA" dirty="0"/>
          </a:p>
        </p:txBody>
      </p:sp>
      <p:pic>
        <p:nvPicPr>
          <p:cNvPr id="5" name="Покажчик місця заповнення зображення 4" descr="Баскетболісти з піднятими руками" title="Зразок зображення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Назва та вміст макета зі списком</a:t>
            </a:r>
            <a:endParaRPr lang="uk-UA" dirty="0"/>
          </a:p>
        </p:txBody>
      </p:sp>
      <p:sp>
        <p:nvSpPr>
          <p:cNvPr id="3" name="Покажчик місця заповненн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сюди перший пункт маркірованого списку</a:t>
            </a:r>
          </a:p>
          <a:p>
            <a:pPr rtl="0"/>
            <a:r>
              <a:rPr lang="uk-UA" dirty="0" smtClean="0"/>
              <a:t>Додайте сюди другий пункт маркірованого списку</a:t>
            </a:r>
          </a:p>
          <a:p>
            <a:pPr rtl="0"/>
            <a:r>
              <a:rPr lang="uk-UA" dirty="0" smtClean="0"/>
              <a:t>Додайте сюди третій пункт маркірованого списку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вмісту з підписом</a:t>
            </a:r>
            <a:endParaRPr lang="uk-UA" dirty="0"/>
          </a:p>
        </p:txBody>
      </p:sp>
      <p:graphicFrame>
        <p:nvGraphicFramePr>
          <p:cNvPr id="10" name="Покажчик місця заповнення вмісту 9" descr="Звичайна стовпчаста діаграма" title="Діаграма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358872"/>
              </p:ext>
            </p:extLst>
          </p:nvPr>
        </p:nvGraphicFramePr>
        <p:xfrm>
          <a:off x="609600" y="838200"/>
          <a:ext cx="6172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окажчик місця заповнення тексту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Підпис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95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для двох блоків вмісту з таблицею</a:t>
            </a:r>
            <a:endParaRPr lang="uk-UA" dirty="0"/>
          </a:p>
        </p:txBody>
      </p:sp>
      <p:sp>
        <p:nvSpPr>
          <p:cNvPr id="3" name="Покажчик місця заповнення вмісту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Тут має бути перший пункт маркірованого списку</a:t>
            </a:r>
          </a:p>
          <a:p>
            <a:pPr rtl="0"/>
            <a:r>
              <a:rPr lang="uk-UA" dirty="0" smtClean="0"/>
              <a:t>Тут має бути другий пункт маркірованого списку</a:t>
            </a:r>
          </a:p>
          <a:p>
            <a:pPr rtl="0"/>
            <a:r>
              <a:rPr lang="uk-UA" dirty="0" smtClean="0"/>
              <a:t>Тут має бути третій пункт маркірованого списку</a:t>
            </a:r>
            <a:endParaRPr lang="uk-UA" dirty="0"/>
          </a:p>
        </p:txBody>
      </p:sp>
      <p:graphicFrame>
        <p:nvGraphicFramePr>
          <p:cNvPr id="5" name="Покажчик місця заповнення вмісту 4" descr="Приклад таблиці з 3 стовпцями, 4 рядками" title="Таблиця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3654626"/>
              </p:ext>
            </p:extLst>
          </p:nvPr>
        </p:nvGraphicFramePr>
        <p:xfrm>
          <a:off x="6278563" y="1676400"/>
          <a:ext cx="4846638" cy="22098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615546"/>
                <a:gridCol w="1615546"/>
                <a:gridCol w="1615546"/>
              </a:tblGrid>
              <a:tr h="552450">
                <a:tc>
                  <a:txBody>
                    <a:bodyPr/>
                    <a:lstStyle/>
                    <a:p>
                      <a:pPr algn="ctr" rtl="0"/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Група 1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Група 2</a:t>
                      </a:r>
                      <a:endParaRPr lang="uk-UA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Клас 1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82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95</a:t>
                      </a:r>
                      <a:endParaRPr lang="uk-UA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Клас 2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76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88</a:t>
                      </a:r>
                      <a:endParaRPr lang="uk-UA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Клас 3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84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 smtClean="0"/>
                        <a:t>90</a:t>
                      </a:r>
                      <a:endParaRPr lang="uk-U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3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Покажчик місця заповнення тексту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31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Покажчик місця заповнення тексту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Покажчик місця заповнення вмісту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Покажчик місця заповнення тексту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Покажчик місця заповнення вмісту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87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45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скетбол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394A7E-DAA4-49A6-A2E1-C4E8E8730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68D310D-4A5D-4E4B-9AC7-1412ED7A301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90F993-4A60-4320-8214-6C61F2B2D8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</Words>
  <Application>Microsoft Office PowerPoint</Application>
  <PresentationFormat>Широкий екран</PresentationFormat>
  <Paragraphs>35</Paragraphs>
  <Slides>9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Franklin Gothic Medium</vt:lpstr>
      <vt:lpstr>Impact</vt:lpstr>
      <vt:lpstr>Баскетбол 16x9</vt:lpstr>
      <vt:lpstr>Макет заголовка</vt:lpstr>
      <vt:lpstr>Макет зображення з підписом</vt:lpstr>
      <vt:lpstr>Назва та вміст макета зі списком</vt:lpstr>
      <vt:lpstr>Макет вмісту з підписом</vt:lpstr>
      <vt:lpstr>Макет для двох блоків вмісту з таблицею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2013-07-31T01:42:28Z</dcterms:created>
  <dcterms:modified xsi:type="dcterms:W3CDTF">2013-12-20T03:59:51Z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