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7772400" cy="10058400"/>
  <p:notesSz cx="6858000" cy="9144000"/>
  <p:defaultTextStyle>
    <a:defPPr rtl="0">
      <a:defRPr lang="uk-UA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99" autoAdjust="0"/>
    <p:restoredTop sz="93532" autoAdjust="0"/>
  </p:normalViewPr>
  <p:slideViewPr>
    <p:cSldViewPr>
      <p:cViewPr varScale="1">
        <p:scale>
          <a:sx n="85" d="100"/>
          <a:sy n="85" d="100"/>
        </p:scale>
        <p:origin x="2298" y="10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кажчик місця заповнення заголовк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3" name="Покажчик місця заповнення дати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33DD2E59-32E7-4A42-8BD0-C4287A5B4B9A}" type="datetime1">
              <a:rPr lang="uk-UA" smtClean="0"/>
              <a:pPr algn="r" rtl="0"/>
              <a:t>20.12.2013</a:t>
            </a:fld>
            <a:endParaRPr lang="uk-UA" dirty="0"/>
          </a:p>
        </p:txBody>
      </p:sp>
      <p:sp>
        <p:nvSpPr>
          <p:cNvPr id="4" name="Покажчик місця заповненн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5" name="Покажчик місця заповненн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uk-UA" dirty="0" smtClean="0"/>
              <a:t>‹#›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кажчик місця заповнення заголовк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3" name="Покажчик місця заповненн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6EC0208B-1A19-406C-B9A1-6E3B319FAF73}" type="datetime1">
              <a:rPr lang="uk-UA" smtClean="0"/>
              <a:pPr/>
              <a:t>20.12.2013</a:t>
            </a:fld>
            <a:endParaRPr lang="uk-UA" dirty="0"/>
          </a:p>
        </p:txBody>
      </p:sp>
      <p:sp>
        <p:nvSpPr>
          <p:cNvPr id="4" name="Покажчик місця заповнення зображення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uk-UA" dirty="0"/>
          </a:p>
        </p:txBody>
      </p:sp>
      <p:sp>
        <p:nvSpPr>
          <p:cNvPr id="5" name="Покажчик місця заповнення примі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uk-UA" dirty="0" smtClean="0"/>
              <a:t>Зразок тексту</a:t>
            </a:r>
          </a:p>
          <a:p>
            <a:pPr lvl="1" rtl="0"/>
            <a:r>
              <a:rPr lang="uk-UA" dirty="0" smtClean="0"/>
              <a:t>Другий рівень</a:t>
            </a:r>
          </a:p>
          <a:p>
            <a:pPr lvl="2" rtl="0"/>
            <a:r>
              <a:rPr lang="uk-UA" dirty="0" smtClean="0"/>
              <a:t>Третій рівень</a:t>
            </a:r>
          </a:p>
          <a:p>
            <a:pPr lvl="3" rtl="0"/>
            <a:r>
              <a:rPr lang="uk-UA" dirty="0" smtClean="0"/>
              <a:t>Четвертий рівень</a:t>
            </a:r>
          </a:p>
          <a:p>
            <a:pPr lvl="4" rtl="0"/>
            <a:r>
              <a:rPr lang="uk-UA" dirty="0" smtClean="0"/>
              <a:t>П’ятий рівень</a:t>
            </a:r>
            <a:endParaRPr lang="uk-UA" dirty="0"/>
          </a:p>
        </p:txBody>
      </p:sp>
      <p:sp>
        <p:nvSpPr>
          <p:cNvPr id="6" name="Покажчик місця заповненн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7" name="Покажчик місця заповненн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uk-UA" dirty="0" smtClean="0"/>
              <a:t>‹#›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кажчик місця заповнення примі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uk" dirty="0"/>
              <a:t>Настройте цей банер, ввівши власний текст повідомлення! Виділіть букву та додайте власний текст. Додайте по одному символу на кожен слайд.</a:t>
            </a:r>
            <a:endParaRPr lang="en-US" dirty="0"/>
          </a:p>
        </p:txBody>
      </p:sp>
      <p:sp>
        <p:nvSpPr>
          <p:cNvPr id="4" name="Покажчик місця заповненн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  <p:sp>
        <p:nvSpPr>
          <p:cNvPr id="7" name="Покажчик місця заповнення зображення слайда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311770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кажчик місця заповнення зображення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Покажчик місця заповнення примі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uk"/>
              <a:t>Настройте цей банер, ввівши власний текст повідомлення! Виділіть букву та додайте власний текст. Додайте по одному символу на кожен слайд.</a:t>
            </a:r>
            <a:endParaRPr lang="en-US" dirty="0"/>
          </a:p>
        </p:txBody>
      </p:sp>
      <p:sp>
        <p:nvSpPr>
          <p:cNvPr id="4" name="Покажчик місця заповненн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2546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кажчик місця заповнення зображення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Покажчик місця заповнення примі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uk"/>
              <a:t>Настройте цей банер, ввівши власний текст повідомлення! Виділіть букву та додайте власний текст. Додайте по одному символу на кожен слайд.</a:t>
            </a:r>
            <a:endParaRPr lang="en-US" dirty="0"/>
          </a:p>
        </p:txBody>
      </p:sp>
      <p:sp>
        <p:nvSpPr>
          <p:cNvPr id="4" name="Покажчик місця заповненн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4267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кажчик місця заповнення зображення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Покажчик місця заповнення примі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uk"/>
              <a:t>Настройте цей банер, ввівши власний текст повідомлення! Виділіть букву та додайте власний текст. Додайте по одному символу на кожен слайд.</a:t>
            </a:r>
            <a:endParaRPr lang="en-US" dirty="0"/>
          </a:p>
        </p:txBody>
      </p:sp>
      <p:sp>
        <p:nvSpPr>
          <p:cNvPr id="4" name="Покажчик місця заповненн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3244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кажчик місця заповнення зображення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Покажчик місця заповнення примі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uk"/>
              <a:t>Настройте цей банер, ввівши власний текст повідомлення! Виділіть букву та додайте власний текст. Додайте по одному символу на кожен слайд.</a:t>
            </a:r>
            <a:endParaRPr lang="en-US" dirty="0"/>
          </a:p>
        </p:txBody>
      </p:sp>
      <p:sp>
        <p:nvSpPr>
          <p:cNvPr id="4" name="Покажчик місця заповненн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4940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кажчик місця заповнення зображення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Покажчик місця заповнення примі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uk"/>
              <a:t>Настройте цей банер, ввівши власний текст повідомлення! Виділіть букву та додайте власний текст. Додайте по одному символу на кожен слайд.</a:t>
            </a:r>
            <a:endParaRPr lang="en-US" dirty="0"/>
          </a:p>
        </p:txBody>
      </p:sp>
      <p:sp>
        <p:nvSpPr>
          <p:cNvPr id="4" name="Покажчик місця заповненн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0382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кажчик місця заповнення зображення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Покажчик місця заповнення примі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uk"/>
              <a:t>Настройте цей банер, ввівши власний текст повідомлення! Виділіть букву та додайте власний текст. Додайте по одному символу на кожен слайд.</a:t>
            </a:r>
            <a:endParaRPr lang="en-US" dirty="0"/>
          </a:p>
        </p:txBody>
      </p:sp>
      <p:sp>
        <p:nvSpPr>
          <p:cNvPr id="4" name="Покажчик місця заповненн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6232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кажчик місця заповнення зображення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Покажчик місця заповнення примі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uk"/>
              <a:t>Настройте цей банер, ввівши власний текст повідомлення! Виділіть букву та додайте власний текст. Додайте по одному символу на кожен слайд.</a:t>
            </a:r>
            <a:endParaRPr lang="en-US" dirty="0"/>
          </a:p>
        </p:txBody>
      </p:sp>
      <p:sp>
        <p:nvSpPr>
          <p:cNvPr id="4" name="Покажчик місця заповненн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5981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кажчик місця заповнення зображення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Покажчик місця заповнення примі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uk" dirty="0"/>
              <a:t>Настройте цей банер, ввівши власний текст повідомлення! Виділіть букву та додайте власний текст. </a:t>
            </a:r>
            <a:r>
              <a:rPr lang="uk"/>
              <a:t>Додайте по одному символу на кожен слайд.</a:t>
            </a:r>
            <a:endParaRPr lang="en-US" dirty="0"/>
          </a:p>
        </p:txBody>
      </p:sp>
      <p:sp>
        <p:nvSpPr>
          <p:cNvPr id="4" name="Покажчик місця заповненн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409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кажчик місця заповнення зображення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Покажчик місця заповнення примі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uk" dirty="0"/>
              <a:t>Настройте цей банер, ввівши власний текст повідомлення! Виділіть букву та додайте власний текст. Додайте по одному символу на кожен слайд.</a:t>
            </a:r>
            <a:endParaRPr lang="en-US" dirty="0"/>
          </a:p>
        </p:txBody>
      </p:sp>
      <p:sp>
        <p:nvSpPr>
          <p:cNvPr id="4" name="Покажчик місця заповненн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52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кажчик місця заповнення зображення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Покажчик місця заповнення примі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uk" dirty="0"/>
              <a:t>Настройте цей банер, ввівши власний текст повідомлення! Виділіть букву та додайте власний текст. Додайте по одному символу на кожен слайд.</a:t>
            </a:r>
            <a:endParaRPr lang="en-US" dirty="0"/>
          </a:p>
        </p:txBody>
      </p:sp>
      <p:sp>
        <p:nvSpPr>
          <p:cNvPr id="4" name="Покажчик місця заповненн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58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кажчик місця заповнення зображення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Покажчик місця заповнення примі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uk" dirty="0"/>
              <a:t>Настройте цей банер, ввівши власний текст повідомлення! Виділіть букву та додайте власний текст. Додайте по одному символу на кожен слайд.</a:t>
            </a:r>
            <a:endParaRPr lang="en-US" dirty="0"/>
          </a:p>
        </p:txBody>
      </p:sp>
      <p:sp>
        <p:nvSpPr>
          <p:cNvPr id="4" name="Покажчик місця заповненн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1868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кажчик місця заповнення зображення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Покажчик місця заповнення примі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uk" dirty="0"/>
              <a:t>Настройте цей банер, ввівши власний текст повідомлення! Виділіть букву та додайте власний текст. Додайте по одному символу на кожен слайд.</a:t>
            </a:r>
            <a:endParaRPr lang="en-US" dirty="0"/>
          </a:p>
        </p:txBody>
      </p:sp>
      <p:sp>
        <p:nvSpPr>
          <p:cNvPr id="4" name="Покажчик місця заповненн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0027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кажчик місця заповнення зображення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Покажчик місця заповнення примі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uk" dirty="0"/>
              <a:t>Настройте цей банер, ввівши власний текст повідомлення! Виділіть букву та додайте власний текст. Додайте по одному символу на кожен слайд.</a:t>
            </a:r>
            <a:endParaRPr lang="en-US" dirty="0"/>
          </a:p>
        </p:txBody>
      </p:sp>
      <p:sp>
        <p:nvSpPr>
          <p:cNvPr id="4" name="Покажчик місця заповненн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6410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кажчик місця заповнення зображення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Покажчик місця заповнення примі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uk" dirty="0"/>
              <a:t>Настройте цей банер, ввівши власний текст повідомлення! Виділіть букву та додайте власний текст. Додайте по одному символу на кожен слайд.</a:t>
            </a:r>
            <a:endParaRPr lang="en-US" dirty="0"/>
          </a:p>
        </p:txBody>
      </p:sp>
      <p:sp>
        <p:nvSpPr>
          <p:cNvPr id="4" name="Покажчик місця заповненн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5965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кажчик місця заповнення зображення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Покажчик місця заповнення примі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uk" dirty="0"/>
              <a:t>Настройте цей банер, ввівши власний текст повідомлення! Виділіть букву та додайте власний текст. Додайте по одному символу на кожен слайд.</a:t>
            </a:r>
            <a:endParaRPr lang="en-US" dirty="0"/>
          </a:p>
        </p:txBody>
      </p:sp>
      <p:sp>
        <p:nvSpPr>
          <p:cNvPr id="4" name="Покажчик місця заповненн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6522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кажчик місця заповнення зображення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Покажчик місця заповнення примі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uk"/>
              <a:t>Настройте цей банер, ввівши власний текст повідомлення! Виділіть букву та додайте власний текст. Додайте по одному символу на кожен слайд.</a:t>
            </a:r>
            <a:endParaRPr lang="en-US" dirty="0"/>
          </a:p>
        </p:txBody>
      </p:sp>
      <p:sp>
        <p:nvSpPr>
          <p:cNvPr id="4" name="Покажчик місця заповненн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096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иль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кутник 5"/>
          <p:cNvSpPr>
            <a:spLocks noChangeArrowheads="1"/>
          </p:cNvSpPr>
          <p:nvPr/>
        </p:nvSpPr>
        <p:spPr bwMode="auto">
          <a:xfrm>
            <a:off x="455818" y="457200"/>
            <a:ext cx="6858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uk-UA" dirty="0"/>
          </a:p>
        </p:txBody>
      </p:sp>
      <p:pic>
        <p:nvPicPr>
          <p:cNvPr id="13" name="Зображення 12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6858000" cy="6858000"/>
          </a:xfrm>
          <a:prstGeom prst="rect">
            <a:avLst/>
          </a:prstGeom>
        </p:spPr>
      </p:pic>
      <p:sp>
        <p:nvSpPr>
          <p:cNvPr id="16" name="Прямокутник 5"/>
          <p:cNvSpPr>
            <a:spLocks noChangeArrowheads="1"/>
          </p:cNvSpPr>
          <p:nvPr/>
        </p:nvSpPr>
        <p:spPr bwMode="auto">
          <a:xfrm>
            <a:off x="455818" y="2400170"/>
            <a:ext cx="6858000" cy="29781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uk-UA" dirty="0"/>
          </a:p>
        </p:txBody>
      </p:sp>
      <p:sp>
        <p:nvSpPr>
          <p:cNvPr id="17" name="Довільна крива 13"/>
          <p:cNvSpPr>
            <a:spLocks/>
          </p:cNvSpPr>
          <p:nvPr/>
        </p:nvSpPr>
        <p:spPr bwMode="auto">
          <a:xfrm>
            <a:off x="936831" y="1333370"/>
            <a:ext cx="5895975" cy="5111750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1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uk-UA" dirty="0"/>
          </a:p>
        </p:txBody>
      </p:sp>
      <p:cxnSp>
        <p:nvCxnSpPr>
          <p:cNvPr id="14" name="Пряма сполучна лінія 13"/>
          <p:cNvCxnSpPr/>
          <p:nvPr/>
        </p:nvCxnSpPr>
        <p:spPr>
          <a:xfrm>
            <a:off x="0" y="7769234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970168" y="1107945"/>
            <a:ext cx="5829300" cy="5562600"/>
          </a:xfrm>
        </p:spPr>
        <p:txBody>
          <a:bodyPr rtlCol="0" anchor="ctr">
            <a:noAutofit/>
          </a:bodyPr>
          <a:lstStyle>
            <a:lvl1pPr algn="ctr" rtl="0">
              <a:defRPr sz="29700" b="1" cap="all" baseline="0">
                <a:ln w="12700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</a:defRPr>
            </a:lvl1pPr>
          </a:lstStyle>
          <a:p>
            <a:pPr rtl="0"/>
            <a:r>
              <a:rPr lang="uk-UA" dirty="0" smtClean="0"/>
              <a:t>x</a:t>
            </a:r>
            <a:endParaRPr lang="uk-UA" dirty="0"/>
          </a:p>
        </p:txBody>
      </p:sp>
      <p:sp>
        <p:nvSpPr>
          <p:cNvPr id="15" name="Текстове поле 14"/>
          <p:cNvSpPr txBox="1"/>
          <p:nvPr/>
        </p:nvSpPr>
        <p:spPr>
          <a:xfrm>
            <a:off x="2418080" y="7857934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uk-UA" sz="1320" dirty="0" err="1" smtClean="0"/>
              <a:t>Розріжте</a:t>
            </a:r>
            <a:r>
              <a:rPr lang="uk-UA" sz="1320" dirty="0" smtClean="0"/>
              <a:t> вздовж пунктирної лінії</a:t>
            </a:r>
            <a:endParaRPr lang="uk-UA" sz="1320" dirty="0"/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иль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кутник 5"/>
          <p:cNvSpPr>
            <a:spLocks noChangeArrowheads="1"/>
          </p:cNvSpPr>
          <p:nvPr/>
        </p:nvSpPr>
        <p:spPr bwMode="auto">
          <a:xfrm>
            <a:off x="455818" y="460245"/>
            <a:ext cx="6858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uk-UA" dirty="0"/>
          </a:p>
        </p:txBody>
      </p:sp>
      <p:pic>
        <p:nvPicPr>
          <p:cNvPr id="9" name="Зображення 8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6858000" cy="6858000"/>
          </a:xfrm>
          <a:prstGeom prst="rect">
            <a:avLst/>
          </a:prstGeom>
        </p:spPr>
      </p:pic>
      <p:sp>
        <p:nvSpPr>
          <p:cNvPr id="16" name="Прямокутник 5"/>
          <p:cNvSpPr>
            <a:spLocks noChangeArrowheads="1"/>
          </p:cNvSpPr>
          <p:nvPr/>
        </p:nvSpPr>
        <p:spPr bwMode="auto">
          <a:xfrm>
            <a:off x="455818" y="2400170"/>
            <a:ext cx="6858000" cy="29781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uk-UA" dirty="0"/>
          </a:p>
        </p:txBody>
      </p:sp>
      <p:sp>
        <p:nvSpPr>
          <p:cNvPr id="17" name="Довільна крива 13"/>
          <p:cNvSpPr>
            <a:spLocks/>
          </p:cNvSpPr>
          <p:nvPr/>
        </p:nvSpPr>
        <p:spPr bwMode="auto">
          <a:xfrm>
            <a:off x="936831" y="1333370"/>
            <a:ext cx="5895975" cy="5111750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2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uk-UA" dirty="0"/>
          </a:p>
        </p:txBody>
      </p:sp>
      <p:cxnSp>
        <p:nvCxnSpPr>
          <p:cNvPr id="14" name="Пряма сполучна лінія 13"/>
          <p:cNvCxnSpPr/>
          <p:nvPr/>
        </p:nvCxnSpPr>
        <p:spPr>
          <a:xfrm>
            <a:off x="0" y="7769234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970168" y="1107945"/>
            <a:ext cx="5829300" cy="5562600"/>
          </a:xfrm>
        </p:spPr>
        <p:txBody>
          <a:bodyPr rtlCol="0" anchor="ctr">
            <a:noAutofit/>
          </a:bodyPr>
          <a:lstStyle>
            <a:lvl1pPr algn="ctr" rtl="0">
              <a:defRPr sz="29700" b="1" cap="all" baseline="0">
                <a:ln w="12700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</a:defRPr>
            </a:lvl1pPr>
          </a:lstStyle>
          <a:p>
            <a:pPr rtl="0"/>
            <a:r>
              <a:rPr lang="uk-UA" dirty="0" smtClean="0"/>
              <a:t>x</a:t>
            </a:r>
            <a:endParaRPr lang="uk-UA" dirty="0"/>
          </a:p>
        </p:txBody>
      </p:sp>
      <p:sp>
        <p:nvSpPr>
          <p:cNvPr id="15" name="Текстове поле 14"/>
          <p:cNvSpPr txBox="1"/>
          <p:nvPr/>
        </p:nvSpPr>
        <p:spPr>
          <a:xfrm>
            <a:off x="2418080" y="7857934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uk-UA" sz="1320" dirty="0" err="1" smtClean="0"/>
              <a:t>Розріжте</a:t>
            </a:r>
            <a:r>
              <a:rPr lang="uk-UA" sz="1320" dirty="0" smtClean="0"/>
              <a:t> вздовж пунктирної лінії</a:t>
            </a:r>
            <a:endParaRPr lang="uk-UA" sz="1320" dirty="0"/>
          </a:p>
        </p:txBody>
      </p:sp>
    </p:spTree>
    <p:extLst>
      <p:ext uri="{BB962C8B-B14F-4D97-AF65-F5344CB8AC3E}">
        <p14:creationId xmlns:p14="http://schemas.microsoft.com/office/powerpoint/2010/main" val="11540048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иль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кутник 5"/>
          <p:cNvSpPr>
            <a:spLocks noChangeArrowheads="1"/>
          </p:cNvSpPr>
          <p:nvPr/>
        </p:nvSpPr>
        <p:spPr bwMode="auto">
          <a:xfrm>
            <a:off x="455818" y="460245"/>
            <a:ext cx="6858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uk-UA" dirty="0"/>
          </a:p>
        </p:txBody>
      </p:sp>
      <p:pic>
        <p:nvPicPr>
          <p:cNvPr id="9" name="Зображення 8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6858000" cy="6858000"/>
          </a:xfrm>
          <a:prstGeom prst="rect">
            <a:avLst/>
          </a:prstGeom>
        </p:spPr>
      </p:pic>
      <p:sp>
        <p:nvSpPr>
          <p:cNvPr id="16" name="Прямокутник 5"/>
          <p:cNvSpPr>
            <a:spLocks noChangeArrowheads="1"/>
          </p:cNvSpPr>
          <p:nvPr/>
        </p:nvSpPr>
        <p:spPr bwMode="auto">
          <a:xfrm>
            <a:off x="455818" y="2400170"/>
            <a:ext cx="6858000" cy="29781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uk-UA" dirty="0"/>
          </a:p>
        </p:txBody>
      </p:sp>
      <p:sp>
        <p:nvSpPr>
          <p:cNvPr id="17" name="Довільна крива 13"/>
          <p:cNvSpPr>
            <a:spLocks/>
          </p:cNvSpPr>
          <p:nvPr/>
        </p:nvSpPr>
        <p:spPr bwMode="auto">
          <a:xfrm>
            <a:off x="936831" y="1333370"/>
            <a:ext cx="5895975" cy="5111750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3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uk-UA" dirty="0"/>
          </a:p>
        </p:txBody>
      </p:sp>
      <p:cxnSp>
        <p:nvCxnSpPr>
          <p:cNvPr id="14" name="Пряма сполучна лінія 13"/>
          <p:cNvCxnSpPr/>
          <p:nvPr/>
        </p:nvCxnSpPr>
        <p:spPr>
          <a:xfrm>
            <a:off x="0" y="7769234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970168" y="1107945"/>
            <a:ext cx="5829300" cy="5562600"/>
          </a:xfrm>
        </p:spPr>
        <p:txBody>
          <a:bodyPr rtlCol="0" anchor="ctr">
            <a:noAutofit/>
          </a:bodyPr>
          <a:lstStyle>
            <a:lvl1pPr algn="ctr" rtl="0">
              <a:defRPr sz="29700" b="1" cap="all" baseline="0">
                <a:ln w="12700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</a:defRPr>
            </a:lvl1pPr>
          </a:lstStyle>
          <a:p>
            <a:pPr rtl="0"/>
            <a:r>
              <a:rPr lang="uk-UA" dirty="0" smtClean="0"/>
              <a:t>x</a:t>
            </a:r>
            <a:endParaRPr lang="uk-UA" dirty="0"/>
          </a:p>
        </p:txBody>
      </p:sp>
      <p:sp>
        <p:nvSpPr>
          <p:cNvPr id="15" name="Текстове поле 14"/>
          <p:cNvSpPr txBox="1"/>
          <p:nvPr/>
        </p:nvSpPr>
        <p:spPr>
          <a:xfrm>
            <a:off x="2418080" y="7857934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uk-UA" sz="1320" dirty="0" err="1" smtClean="0"/>
              <a:t>Розріжте</a:t>
            </a:r>
            <a:r>
              <a:rPr lang="uk-UA" sz="1320" dirty="0" smtClean="0"/>
              <a:t> вздовж пунктирної лінії</a:t>
            </a:r>
            <a:endParaRPr lang="uk-UA" sz="1320" dirty="0"/>
          </a:p>
        </p:txBody>
      </p:sp>
    </p:spTree>
    <p:extLst>
      <p:ext uri="{BB962C8B-B14F-4D97-AF65-F5344CB8AC3E}">
        <p14:creationId xmlns:p14="http://schemas.microsoft.com/office/powerpoint/2010/main" val="415522576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иль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кутник 5"/>
          <p:cNvSpPr>
            <a:spLocks noChangeArrowheads="1"/>
          </p:cNvSpPr>
          <p:nvPr/>
        </p:nvSpPr>
        <p:spPr bwMode="auto">
          <a:xfrm>
            <a:off x="455818" y="460245"/>
            <a:ext cx="6858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uk-UA" dirty="0"/>
          </a:p>
        </p:txBody>
      </p:sp>
      <p:pic>
        <p:nvPicPr>
          <p:cNvPr id="9" name="Зображення 8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6858000" cy="6858000"/>
          </a:xfrm>
          <a:prstGeom prst="rect">
            <a:avLst/>
          </a:prstGeom>
        </p:spPr>
      </p:pic>
      <p:sp>
        <p:nvSpPr>
          <p:cNvPr id="16" name="Прямокутник 5"/>
          <p:cNvSpPr>
            <a:spLocks noChangeArrowheads="1"/>
          </p:cNvSpPr>
          <p:nvPr/>
        </p:nvSpPr>
        <p:spPr bwMode="auto">
          <a:xfrm>
            <a:off x="455818" y="2400170"/>
            <a:ext cx="6858000" cy="29781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uk-UA" dirty="0"/>
          </a:p>
        </p:txBody>
      </p:sp>
      <p:sp>
        <p:nvSpPr>
          <p:cNvPr id="17" name="Довільна крива 13"/>
          <p:cNvSpPr>
            <a:spLocks/>
          </p:cNvSpPr>
          <p:nvPr/>
        </p:nvSpPr>
        <p:spPr bwMode="auto">
          <a:xfrm>
            <a:off x="936831" y="1333370"/>
            <a:ext cx="5895975" cy="5111750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4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uk-UA" dirty="0"/>
          </a:p>
        </p:txBody>
      </p:sp>
      <p:cxnSp>
        <p:nvCxnSpPr>
          <p:cNvPr id="14" name="Пряма сполучна лінія 13"/>
          <p:cNvCxnSpPr/>
          <p:nvPr/>
        </p:nvCxnSpPr>
        <p:spPr>
          <a:xfrm>
            <a:off x="0" y="7769234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970168" y="1107945"/>
            <a:ext cx="5829300" cy="5562600"/>
          </a:xfrm>
        </p:spPr>
        <p:txBody>
          <a:bodyPr rtlCol="0" anchor="ctr">
            <a:noAutofit/>
          </a:bodyPr>
          <a:lstStyle>
            <a:lvl1pPr algn="ctr" rtl="0">
              <a:defRPr sz="29700" b="1" cap="all" baseline="0">
                <a:ln w="12700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</a:defRPr>
            </a:lvl1pPr>
          </a:lstStyle>
          <a:p>
            <a:pPr rtl="0"/>
            <a:r>
              <a:rPr lang="uk-UA" dirty="0" smtClean="0"/>
              <a:t>x</a:t>
            </a:r>
            <a:endParaRPr lang="uk-UA" dirty="0"/>
          </a:p>
        </p:txBody>
      </p:sp>
      <p:sp>
        <p:nvSpPr>
          <p:cNvPr id="15" name="Текстове поле 14"/>
          <p:cNvSpPr txBox="1"/>
          <p:nvPr/>
        </p:nvSpPr>
        <p:spPr>
          <a:xfrm>
            <a:off x="2418080" y="7857934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uk-UA" sz="1320" dirty="0" err="1" smtClean="0"/>
              <a:t>Розріжте</a:t>
            </a:r>
            <a:r>
              <a:rPr lang="uk-UA" sz="1320" dirty="0" smtClean="0"/>
              <a:t> вздовж пунктирної лінії</a:t>
            </a:r>
            <a:endParaRPr lang="uk-UA" sz="1320" dirty="0"/>
          </a:p>
        </p:txBody>
      </p:sp>
    </p:spTree>
    <p:extLst>
      <p:ext uri="{BB962C8B-B14F-4D97-AF65-F5344CB8AC3E}">
        <p14:creationId xmlns:p14="http://schemas.microsoft.com/office/powerpoint/2010/main" val="102892021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иль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кутник 5"/>
          <p:cNvSpPr>
            <a:spLocks noChangeArrowheads="1"/>
          </p:cNvSpPr>
          <p:nvPr/>
        </p:nvSpPr>
        <p:spPr bwMode="auto">
          <a:xfrm>
            <a:off x="455818" y="460245"/>
            <a:ext cx="6858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uk-UA" dirty="0"/>
          </a:p>
        </p:txBody>
      </p:sp>
      <p:pic>
        <p:nvPicPr>
          <p:cNvPr id="9" name="Зображення 8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6858000" cy="6858000"/>
          </a:xfrm>
          <a:prstGeom prst="rect">
            <a:avLst/>
          </a:prstGeom>
        </p:spPr>
      </p:pic>
      <p:sp>
        <p:nvSpPr>
          <p:cNvPr id="16" name="Прямокутник 5"/>
          <p:cNvSpPr>
            <a:spLocks noChangeArrowheads="1"/>
          </p:cNvSpPr>
          <p:nvPr/>
        </p:nvSpPr>
        <p:spPr bwMode="auto">
          <a:xfrm>
            <a:off x="455818" y="2400170"/>
            <a:ext cx="6858000" cy="29781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uk-UA" dirty="0"/>
          </a:p>
        </p:txBody>
      </p:sp>
      <p:sp>
        <p:nvSpPr>
          <p:cNvPr id="17" name="Довільна крива 13"/>
          <p:cNvSpPr>
            <a:spLocks/>
          </p:cNvSpPr>
          <p:nvPr/>
        </p:nvSpPr>
        <p:spPr bwMode="auto">
          <a:xfrm>
            <a:off x="936831" y="1333370"/>
            <a:ext cx="5895975" cy="5111750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5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uk-UA" dirty="0"/>
          </a:p>
        </p:txBody>
      </p:sp>
      <p:cxnSp>
        <p:nvCxnSpPr>
          <p:cNvPr id="14" name="Пряма сполучна лінія 13"/>
          <p:cNvCxnSpPr/>
          <p:nvPr/>
        </p:nvCxnSpPr>
        <p:spPr>
          <a:xfrm>
            <a:off x="0" y="7769234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970168" y="1107945"/>
            <a:ext cx="5829300" cy="5562600"/>
          </a:xfrm>
        </p:spPr>
        <p:txBody>
          <a:bodyPr rtlCol="0" anchor="ctr">
            <a:noAutofit/>
          </a:bodyPr>
          <a:lstStyle>
            <a:lvl1pPr algn="ctr" rtl="0">
              <a:defRPr sz="29700" b="1" cap="all" baseline="0">
                <a:ln w="12700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</a:defRPr>
            </a:lvl1pPr>
          </a:lstStyle>
          <a:p>
            <a:pPr rtl="0"/>
            <a:r>
              <a:rPr lang="uk-UA" dirty="0" smtClean="0"/>
              <a:t>x</a:t>
            </a:r>
            <a:endParaRPr lang="uk-UA" dirty="0"/>
          </a:p>
        </p:txBody>
      </p:sp>
      <p:sp>
        <p:nvSpPr>
          <p:cNvPr id="15" name="Текстове поле 14"/>
          <p:cNvSpPr txBox="1"/>
          <p:nvPr/>
        </p:nvSpPr>
        <p:spPr>
          <a:xfrm>
            <a:off x="2418080" y="7857934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uk-UA" sz="1320" dirty="0" err="1" smtClean="0"/>
              <a:t>Розріжте</a:t>
            </a:r>
            <a:r>
              <a:rPr lang="uk-UA" sz="1320" dirty="0" smtClean="0"/>
              <a:t> вздовж пунктирної лінії</a:t>
            </a:r>
            <a:endParaRPr lang="uk-UA" sz="1320" dirty="0"/>
          </a:p>
        </p:txBody>
      </p:sp>
    </p:spTree>
    <p:extLst>
      <p:ext uri="{BB962C8B-B14F-4D97-AF65-F5344CB8AC3E}">
        <p14:creationId xmlns:p14="http://schemas.microsoft.com/office/powerpoint/2010/main" val="279443734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иль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кутник 5"/>
          <p:cNvSpPr>
            <a:spLocks noChangeArrowheads="1"/>
          </p:cNvSpPr>
          <p:nvPr/>
        </p:nvSpPr>
        <p:spPr bwMode="auto">
          <a:xfrm>
            <a:off x="455818" y="460245"/>
            <a:ext cx="6858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uk-UA" dirty="0"/>
          </a:p>
        </p:txBody>
      </p:sp>
      <p:pic>
        <p:nvPicPr>
          <p:cNvPr id="9" name="Зображення 8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6858000" cy="6858000"/>
          </a:xfrm>
          <a:prstGeom prst="rect">
            <a:avLst/>
          </a:prstGeom>
        </p:spPr>
      </p:pic>
      <p:sp>
        <p:nvSpPr>
          <p:cNvPr id="16" name="Прямокутник 5"/>
          <p:cNvSpPr>
            <a:spLocks noChangeArrowheads="1"/>
          </p:cNvSpPr>
          <p:nvPr/>
        </p:nvSpPr>
        <p:spPr bwMode="auto">
          <a:xfrm>
            <a:off x="455818" y="2400170"/>
            <a:ext cx="6858000" cy="29781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uk-UA" dirty="0"/>
          </a:p>
        </p:txBody>
      </p:sp>
      <p:sp>
        <p:nvSpPr>
          <p:cNvPr id="17" name="Довільна крива 13"/>
          <p:cNvSpPr>
            <a:spLocks/>
          </p:cNvSpPr>
          <p:nvPr/>
        </p:nvSpPr>
        <p:spPr bwMode="auto">
          <a:xfrm>
            <a:off x="936831" y="1333370"/>
            <a:ext cx="5895975" cy="5111750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6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uk-UA" dirty="0"/>
          </a:p>
        </p:txBody>
      </p:sp>
      <p:cxnSp>
        <p:nvCxnSpPr>
          <p:cNvPr id="14" name="Пряма сполучна лінія 13"/>
          <p:cNvCxnSpPr/>
          <p:nvPr/>
        </p:nvCxnSpPr>
        <p:spPr>
          <a:xfrm>
            <a:off x="0" y="7769234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970168" y="1107945"/>
            <a:ext cx="5829300" cy="5562600"/>
          </a:xfrm>
        </p:spPr>
        <p:txBody>
          <a:bodyPr rtlCol="0" anchor="ctr">
            <a:noAutofit/>
          </a:bodyPr>
          <a:lstStyle>
            <a:lvl1pPr algn="ctr" rtl="0">
              <a:defRPr sz="29700" b="1" cap="all" baseline="0">
                <a:ln w="12700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</a:defRPr>
            </a:lvl1pPr>
          </a:lstStyle>
          <a:p>
            <a:pPr rtl="0"/>
            <a:r>
              <a:rPr lang="uk-UA" dirty="0" smtClean="0"/>
              <a:t>x</a:t>
            </a:r>
            <a:endParaRPr lang="uk-UA" dirty="0"/>
          </a:p>
        </p:txBody>
      </p:sp>
      <p:sp>
        <p:nvSpPr>
          <p:cNvPr id="15" name="Текстове поле 14"/>
          <p:cNvSpPr txBox="1"/>
          <p:nvPr/>
        </p:nvSpPr>
        <p:spPr>
          <a:xfrm>
            <a:off x="2418080" y="7857934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uk-UA" sz="1320" dirty="0" err="1" smtClean="0"/>
              <a:t>Розріжте</a:t>
            </a:r>
            <a:r>
              <a:rPr lang="uk-UA" sz="1320" dirty="0" smtClean="0"/>
              <a:t> вздовж пунктирної лінії</a:t>
            </a:r>
            <a:endParaRPr lang="uk-UA" sz="1320" dirty="0"/>
          </a:p>
        </p:txBody>
      </p:sp>
    </p:spTree>
    <p:extLst>
      <p:ext uri="{BB962C8B-B14F-4D97-AF65-F5344CB8AC3E}">
        <p14:creationId xmlns:p14="http://schemas.microsoft.com/office/powerpoint/2010/main" val="184883309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кажчик місця заповнення назви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uk-UA" dirty="0" smtClean="0"/>
              <a:t>Зразок заголовка</a:t>
            </a:r>
            <a:endParaRPr lang="uk-UA" dirty="0"/>
          </a:p>
        </p:txBody>
      </p:sp>
      <p:sp>
        <p:nvSpPr>
          <p:cNvPr id="3" name="Покажчик місця заповнення тексту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uk-UA" dirty="0" smtClean="0"/>
              <a:t>Зразок тексту</a:t>
            </a:r>
          </a:p>
          <a:p>
            <a:pPr lvl="1" rtl="0"/>
            <a:r>
              <a:rPr lang="uk-UA" dirty="0" smtClean="0"/>
              <a:t>Другий рівень</a:t>
            </a:r>
          </a:p>
          <a:p>
            <a:pPr lvl="2" rtl="0"/>
            <a:r>
              <a:rPr lang="uk-UA" dirty="0" smtClean="0"/>
              <a:t>Третій рівень</a:t>
            </a:r>
          </a:p>
          <a:p>
            <a:pPr lvl="3" rtl="0"/>
            <a:r>
              <a:rPr lang="uk-UA" dirty="0" smtClean="0"/>
              <a:t>Четвертий рівень</a:t>
            </a:r>
          </a:p>
          <a:p>
            <a:pPr lvl="4" rtl="0"/>
            <a:r>
              <a:rPr lang="uk-UA" dirty="0" smtClean="0"/>
              <a:t>П’ятий рівень</a:t>
            </a:r>
            <a:endParaRPr lang="uk-UA" dirty="0"/>
          </a:p>
        </p:txBody>
      </p:sp>
      <p:sp>
        <p:nvSpPr>
          <p:cNvPr id="4" name="Покажчик місця заповнення дати 3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D4731AD5-CED1-4685-94E9-8AE4358AE0E3}" type="datetime1">
              <a:rPr lang="uk-UA" smtClean="0"/>
              <a:t>20.12.2013</a:t>
            </a:fld>
            <a:endParaRPr lang="uk-UA" dirty="0"/>
          </a:p>
        </p:txBody>
      </p:sp>
      <p:sp>
        <p:nvSpPr>
          <p:cNvPr id="5" name="Покажчик місця заповненн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uk-UA" dirty="0"/>
          </a:p>
        </p:txBody>
      </p:sp>
      <p:sp>
        <p:nvSpPr>
          <p:cNvPr id="6" name="Покажчик місця заповненн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uk-UA" dirty="0" smtClean="0"/>
              <a:t>‹#›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1005815" rtl="0" eaLnBrk="1" latinLnBrk="0" hangingPunct="1"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uk-UA" dirty="0" smtClean="0"/>
              <a:t>В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518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uk-UA" dirty="0" smtClean="0"/>
              <a:t>І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020280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uk-UA" dirty="0" smtClean="0"/>
              <a:t>Ч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05546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uk-UA" dirty="0" smtClean="0"/>
              <a:t>Н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412938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uk-UA" dirty="0" smtClean="0"/>
              <a:t>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741946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uk-UA" dirty="0" smtClean="0"/>
              <a:t>Ц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253179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uk-UA" dirty="0" smtClean="0"/>
              <a:t>Е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998938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uk-UA" dirty="0" smtClean="0"/>
              <a:t>Ю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83861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uk-UA" dirty="0" smtClean="0"/>
              <a:t>!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0678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uk-UA" dirty="0" smtClean="0"/>
              <a:t>І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1197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uk-UA" dirty="0" smtClean="0"/>
              <a:t>Т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0691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uk-UA" dirty="0" smtClean="0"/>
              <a:t>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4403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uk-UA" dirty="0" smtClean="0"/>
              <a:t>Є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6720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uk-UA" dirty="0" smtClean="0"/>
              <a:t>М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2991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uk-UA" dirty="0"/>
              <a:t>О </a:t>
            </a:r>
          </a:p>
        </p:txBody>
      </p:sp>
    </p:spTree>
    <p:extLst>
      <p:ext uri="{BB962C8B-B14F-4D97-AF65-F5344CB8AC3E}">
        <p14:creationId xmlns:p14="http://schemas.microsoft.com/office/powerpoint/2010/main" val="61707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uk-UA" dirty="0" smtClean="0"/>
              <a:t>З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3824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uk-UA" dirty="0" smtClean="0"/>
              <a:t>Р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8764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АНЕР НА РІЧНИЦЮ">
  <a:themeElements>
    <a:clrScheme name="Anniversary Banner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Anniversary Banner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Anniversary Banner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Anniversary Banner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nniversary Banner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Anniversary Banner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8608C10-BB08-4E29-BA20-5D4B7DB7B55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A1E114E-B321-4162-82AA-BC9C2F3E55D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96733E3-FDF1-4986-9385-3A58F4BACD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442</Words>
  <Application>Microsoft Office PowerPoint</Application>
  <PresentationFormat>Довільний</PresentationFormat>
  <Paragraphs>51</Paragraphs>
  <Slides>17</Slides>
  <Notes>17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17</vt:i4>
      </vt:variant>
    </vt:vector>
  </HeadingPairs>
  <TitlesOfParts>
    <vt:vector size="20" baseType="lpstr">
      <vt:lpstr>Arial</vt:lpstr>
      <vt:lpstr>Century</vt:lpstr>
      <vt:lpstr>БАНЕР НА РІЧНИЦЮ</vt:lpstr>
      <vt:lpstr>В</vt:lpstr>
      <vt:lpstr>І</vt:lpstr>
      <vt:lpstr>Т</vt:lpstr>
      <vt:lpstr>А</vt:lpstr>
      <vt:lpstr>Є</vt:lpstr>
      <vt:lpstr>М</vt:lpstr>
      <vt:lpstr>О </vt:lpstr>
      <vt:lpstr>З</vt:lpstr>
      <vt:lpstr>Р</vt:lpstr>
      <vt:lpstr>І</vt:lpstr>
      <vt:lpstr>Ч</vt:lpstr>
      <vt:lpstr>Н</vt:lpstr>
      <vt:lpstr>И</vt:lpstr>
      <vt:lpstr>Ц</vt:lpstr>
      <vt:lpstr>Е</vt:lpstr>
      <vt:lpstr>Ю</vt:lpstr>
      <vt:lpstr>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2013-07-30T14:50:03Z</dcterms:created>
  <dcterms:modified xsi:type="dcterms:W3CDTF">2013-12-20T03:33:56Z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