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uk-UA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661" autoAdjust="0"/>
  </p:normalViewPr>
  <p:slideViewPr>
    <p:cSldViewPr snapToGrid="0">
      <p:cViewPr varScale="1">
        <p:scale>
          <a:sx n="102" d="100"/>
          <a:sy n="102" d="100"/>
        </p:scale>
        <p:origin x="942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9-02T06:20:52.532" v="33" actId="790"/>
      <pc:docMkLst>
        <pc:docMk/>
      </pc:docMkLst>
      <pc:sldChg chg="modSp mod modNotes modNotesTx">
        <pc:chgData name="Fake Test User" userId="SID-0" providerId="Test" clId="FakeClientId" dt="2021-09-02T06:20:52.532" v="33" actId="790"/>
        <pc:sldMkLst>
          <pc:docMk/>
          <pc:sldMk cId="3078864472" sldId="256"/>
        </pc:sldMkLst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10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11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12" creationId="{00000000-0000-0000-0000-000000000000}"/>
          </ac:spMkLst>
        </pc:spChg>
        <pc:spChg chg="mod">
          <ac:chgData name="Fake Test User" userId="SID-0" providerId="Test" clId="FakeClientId" dt="2021-09-02T06:19:28.750" v="27" actId="14100"/>
          <ac:spMkLst>
            <pc:docMk/>
            <pc:sldMk cId="3078864472" sldId="256"/>
            <ac:spMk id="13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14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15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16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17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18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19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20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21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22" creationId="{00000000-0000-0000-0000-000000000000}"/>
          </ac:spMkLst>
        </pc:spChg>
        <pc:spChg chg="mod">
          <ac:chgData name="Fake Test User" userId="SID-0" providerId="Test" clId="FakeClientId" dt="2021-09-02T06:19:25.469" v="26" actId="14100"/>
          <ac:spMkLst>
            <pc:docMk/>
            <pc:sldMk cId="3078864472" sldId="256"/>
            <ac:spMk id="23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24" creationId="{00000000-0000-0000-0000-000000000000}"/>
          </ac:spMkLst>
        </pc:spChg>
        <pc:spChg chg="mod">
          <ac:chgData name="Fake Test User" userId="SID-0" providerId="Test" clId="FakeClientId" dt="2021-09-02T06:19:15.750" v="25" actId="790"/>
          <ac:spMkLst>
            <pc:docMk/>
            <pc:sldMk cId="3078864472" sldId="256"/>
            <ac:spMk id="25" creationId="{00000000-0000-0000-0000-000000000000}"/>
          </ac:spMkLst>
        </pc:spChg>
      </pc:sldChg>
      <pc:sldMasterChg chg="modSp mod modSldLayout">
        <pc:chgData name="Fake Test User" userId="SID-0" providerId="Test" clId="FakeClientId" dt="2021-09-02T06:19:58.563" v="29" actId="790"/>
        <pc:sldMasterMkLst>
          <pc:docMk/>
          <pc:sldMasterMk cId="1473429446" sldId="2147483648"/>
        </pc:sldMasterMkLst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8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9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10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11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12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13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14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15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16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17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18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19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20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21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22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23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24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26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27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28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29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30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31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32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33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34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35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36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37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38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39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40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41" creationId="{00000000-0000-0000-0000-000000000000}"/>
          </ac:spMkLst>
        </pc:spChg>
        <pc:spChg chg="mod">
          <ac:chgData name="Fake Test User" userId="SID-0" providerId="Test" clId="FakeClientId" dt="2021-09-02T06:19:41.406" v="28" actId="790"/>
          <ac:spMkLst>
            <pc:docMk/>
            <pc:sldMasterMk cId="1473429446" sldId="2147483648"/>
            <ac:spMk id="42" creationId="{00000000-0000-0000-0000-000000000000}"/>
          </ac:spMkLst>
        </pc:spChg>
        <pc:grpChg chg="mod modVis">
          <ac:chgData name="Fake Test User" userId="SID-0" providerId="Test" clId="FakeClientId" dt="2021-09-02T06:14:43.013" v="7" actId="14429"/>
          <ac:grpSpMkLst>
            <pc:docMk/>
            <pc:sldMasterMk cId="1473429446" sldId="2147483648"/>
            <ac:grpSpMk id="7" creationId="{00000000-0000-0000-0000-000000000000}"/>
          </ac:grpSpMkLst>
        </pc:grpChg>
        <pc:grpChg chg="mod modVis">
          <ac:chgData name="Fake Test User" userId="SID-0" providerId="Test" clId="FakeClientId" dt="2021-09-02T06:14:37.731" v="4" actId="14429"/>
          <ac:grpSpMkLst>
            <pc:docMk/>
            <pc:sldMasterMk cId="1473429446" sldId="2147483648"/>
            <ac:grpSpMk id="25" creationId="{00000000-0000-0000-0000-000000000000}"/>
          </ac:grpSpMkLst>
        </pc:grpChg>
        <pc:sldLayoutChg chg="modSp mod">
          <pc:chgData name="Fake Test User" userId="SID-0" providerId="Test" clId="FakeClientId" dt="2021-09-02T06:19:58.563" v="29" actId="790"/>
          <pc:sldLayoutMkLst>
            <pc:docMk/>
            <pc:sldMasterMk cId="1473429446" sldId="2147483648"/>
            <pc:sldLayoutMk cId="1716507840" sldId="2147483661"/>
          </pc:sldLayoutMkLst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18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30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31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33" creationId="{00000000-0000-0000-0000-000000000000}"/>
            </ac:spMkLst>
          </pc:spChg>
          <pc:spChg chg="mod modVis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34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35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36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37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38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39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40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41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42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43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44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45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46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47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48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49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50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51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52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53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54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55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56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57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58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59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60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61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62" creationId="{00000000-0000-0000-0000-000000000000}"/>
            </ac:spMkLst>
          </pc:spChg>
          <pc:spChg chg="mod">
            <ac:chgData name="Fake Test User" userId="SID-0" providerId="Test" clId="FakeClientId" dt="2021-09-02T06:19:58.563" v="29" actId="790"/>
            <ac:spMkLst>
              <pc:docMk/>
              <pc:sldMasterMk cId="1473429446" sldId="2147483648"/>
              <pc:sldLayoutMk cId="1716507840" sldId="2147483661"/>
              <ac:spMk id="63" creationId="{00000000-0000-0000-0000-000000000000}"/>
            </ac:spMkLst>
          </pc:spChg>
          <pc:grpChg chg="mod modVis">
            <ac:chgData name="Fake Test User" userId="SID-0" providerId="Test" clId="FakeClientId" dt="2021-09-02T06:14:30.684" v="3" actId="14429"/>
            <ac:grpSpMkLst>
              <pc:docMk/>
              <pc:sldMasterMk cId="1473429446" sldId="2147483648"/>
              <pc:sldLayoutMk cId="1716507840" sldId="2147483661"/>
              <ac:grpSpMk id="2" creationId="{00000000-0000-0000-0000-000000000000}"/>
            </ac:grpSpMkLst>
          </pc:grpChg>
          <pc:grpChg chg="mod modVis">
            <ac:chgData name="Fake Test User" userId="SID-0" providerId="Test" clId="FakeClientId" dt="2021-09-02T06:14:26.575" v="0" actId="14429"/>
            <ac:grpSpMkLst>
              <pc:docMk/>
              <pc:sldMasterMk cId="1473429446" sldId="2147483648"/>
              <pc:sldLayoutMk cId="1716507840" sldId="2147483661"/>
              <ac:grpSpMk id="29" creationId="{00000000-0000-0000-0000-000000000000}"/>
            </ac:grpSpMkLst>
          </pc:gr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36498DA-084C-4750-A6D3-0CD716DF8DD5}" type="datetime1">
              <a:rPr lang="uk-UA" smtClean="0"/>
              <a:t>02.09.2021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5C8421-E5A7-4C68-A3F2-DBDA5C08ABAC}" type="slidenum">
              <a:rPr lang="uk-UA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4881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74C5E-CCF7-4BAB-9ADF-7F0817A378A9}" type="datetime1">
              <a:rPr lang="uk-UA" smtClean="0"/>
              <a:pPr/>
              <a:t>02.09.2021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9A2DBDD-8C38-439C-8C49-439C76EEBABB}" type="slidenum">
              <a:rPr lang="uk-UA" noProof="0"/>
              <a:t>‹№›</a:t>
            </a:fld>
            <a:endParaRPr lang="uk-UA" noProof="0"/>
          </a:p>
        </p:txBody>
      </p:sp>
      <p:sp>
        <p:nvSpPr>
          <p:cNvPr id="8" name="Місце для нотаток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558141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9A2DBDD-8C38-439C-8C49-439C76EEBABB}" type="slidenum">
              <a:rPr lang="uk-UA" smtClean="0"/>
              <a:pPr/>
              <a:t>1</a:t>
            </a:fld>
            <a:endParaRPr lang="uk-UA"/>
          </a:p>
        </p:txBody>
      </p:sp>
      <p:sp>
        <p:nvSpPr>
          <p:cNvPr id="7" name="Місце для нотаток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sz="1200" dirty="0"/>
              <a:t>Щоб змінити це запрошення, просто виділіть зразок тексту, а потім введіть відомості про захід. Якщо ж вам подобається починати з чистого аркуша, натисніть кнопку "Створити слайд" на вкладці "Основне", щоб вставити нову сторінку запрошень. Тепер введіть текст у порожніх покажчиках місця заповнення.</a:t>
            </a:r>
          </a:p>
        </p:txBody>
      </p:sp>
      <p:sp>
        <p:nvSpPr>
          <p:cNvPr id="10" name="Місце для зображення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3333397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прошення з двох части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 1" title="Зображення тла – ліворуч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</p:grpSp>
      <p:sp>
        <p:nvSpPr>
          <p:cNvPr id="34" name="Місце для тексту 33"/>
          <p:cNvSpPr>
            <a:spLocks noGrp="1"/>
          </p:cNvSpPr>
          <p:nvPr>
            <p:ph type="body" sz="quarter" idx="10" hasCustomPrompt="1"/>
          </p:nvPr>
        </p:nvSpPr>
        <p:spPr>
          <a:xfrm rot="-1140000">
            <a:off x="1394176" y="2150079"/>
            <a:ext cx="3489039" cy="30777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 текст</a:t>
            </a: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11" hasCustomPrompt="1"/>
          </p:nvPr>
        </p:nvSpPr>
        <p:spPr>
          <a:xfrm rot="-1140000">
            <a:off x="1490603" y="2380991"/>
            <a:ext cx="3495476" cy="553998"/>
          </a:xfrm>
        </p:spPr>
        <p:txBody>
          <a:bodyPr wrap="square"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</a:t>
            </a:r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14" hasCustomPrompt="1"/>
          </p:nvPr>
        </p:nvSpPr>
        <p:spPr>
          <a:xfrm rot="-1140000">
            <a:off x="2273192" y="4745619"/>
            <a:ext cx="2783136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 текст</a:t>
            </a:r>
          </a:p>
        </p:txBody>
      </p:sp>
      <p:sp>
        <p:nvSpPr>
          <p:cNvPr id="50" name="Місце для тексту 49"/>
          <p:cNvSpPr>
            <a:spLocks noGrp="1"/>
          </p:cNvSpPr>
          <p:nvPr>
            <p:ph type="body" sz="quarter" idx="15" hasCustomPrompt="1"/>
          </p:nvPr>
        </p:nvSpPr>
        <p:spPr>
          <a:xfrm rot="-1140000">
            <a:off x="2344618" y="4967665"/>
            <a:ext cx="2722775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 текст</a:t>
            </a:r>
          </a:p>
        </p:txBody>
      </p:sp>
      <p:sp>
        <p:nvSpPr>
          <p:cNvPr id="52" name="Місце для тексту 51"/>
          <p:cNvSpPr>
            <a:spLocks noGrp="1"/>
          </p:cNvSpPr>
          <p:nvPr>
            <p:ph type="body" sz="quarter" idx="16" hasCustomPrompt="1"/>
          </p:nvPr>
        </p:nvSpPr>
        <p:spPr>
          <a:xfrm>
            <a:off x="1495640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 текст</a:t>
            </a:r>
          </a:p>
        </p:txBody>
      </p:sp>
      <p:sp>
        <p:nvSpPr>
          <p:cNvPr id="53" name="Місце для тексту 51"/>
          <p:cNvSpPr>
            <a:spLocks noGrp="1"/>
          </p:cNvSpPr>
          <p:nvPr>
            <p:ph type="body" sz="quarter" idx="17" hasCustomPrompt="1"/>
          </p:nvPr>
        </p:nvSpPr>
        <p:spPr>
          <a:xfrm>
            <a:off x="3222732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 текст</a:t>
            </a:r>
          </a:p>
        </p:txBody>
      </p:sp>
      <p:grpSp>
        <p:nvGrpSpPr>
          <p:cNvPr id="29" name="Група 28" title="Зображення тла – праворуч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1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5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</p:grpSp>
      <p:sp>
        <p:nvSpPr>
          <p:cNvPr id="63" name="Місце для тексту 33"/>
          <p:cNvSpPr>
            <a:spLocks noGrp="1"/>
          </p:cNvSpPr>
          <p:nvPr>
            <p:ph type="body" sz="quarter" idx="26" hasCustomPrompt="1"/>
          </p:nvPr>
        </p:nvSpPr>
        <p:spPr>
          <a:xfrm rot="-1140000">
            <a:off x="5056840" y="2150079"/>
            <a:ext cx="3489039" cy="30777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 текст</a:t>
            </a:r>
          </a:p>
        </p:txBody>
      </p:sp>
      <p:sp>
        <p:nvSpPr>
          <p:cNvPr id="62" name="Місце для тексту 36"/>
          <p:cNvSpPr>
            <a:spLocks noGrp="1"/>
          </p:cNvSpPr>
          <p:nvPr>
            <p:ph type="body" sz="quarter" idx="25" hasCustomPrompt="1"/>
          </p:nvPr>
        </p:nvSpPr>
        <p:spPr>
          <a:xfrm rot="-1140000">
            <a:off x="5153267" y="2380991"/>
            <a:ext cx="3495476" cy="553998"/>
          </a:xfrm>
        </p:spPr>
        <p:txBody>
          <a:bodyPr wrap="square"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</a:t>
            </a:r>
          </a:p>
        </p:txBody>
      </p:sp>
      <p:sp>
        <p:nvSpPr>
          <p:cNvPr id="55" name="Місце для тексту 38"/>
          <p:cNvSpPr>
            <a:spLocks noGrp="1"/>
          </p:cNvSpPr>
          <p:nvPr>
            <p:ph type="body" sz="quarter" idx="19" hasCustomPrompt="1"/>
          </p:nvPr>
        </p:nvSpPr>
        <p:spPr>
          <a:xfrm rot="-1140000">
            <a:off x="5415107" y="2775989"/>
            <a:ext cx="3429000" cy="1228534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6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 rtl="0"/>
            <a:r>
              <a:rPr lang="uk-UA" noProof="0"/>
              <a:t>##</a:t>
            </a:r>
          </a:p>
        </p:txBody>
      </p:sp>
      <p:sp>
        <p:nvSpPr>
          <p:cNvPr id="56" name="Місце для тексту 44"/>
          <p:cNvSpPr>
            <a:spLocks noGrp="1"/>
          </p:cNvSpPr>
          <p:nvPr>
            <p:ph type="body" sz="quarter" idx="20" hasCustomPrompt="1"/>
          </p:nvPr>
        </p:nvSpPr>
        <p:spPr>
          <a:xfrm rot="-1140000">
            <a:off x="5934456" y="4745736"/>
            <a:ext cx="2783136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 текст</a:t>
            </a:r>
          </a:p>
        </p:txBody>
      </p:sp>
      <p:sp>
        <p:nvSpPr>
          <p:cNvPr id="57" name="Місце для тексту 49"/>
          <p:cNvSpPr>
            <a:spLocks noGrp="1"/>
          </p:cNvSpPr>
          <p:nvPr>
            <p:ph type="body" sz="quarter" idx="21" hasCustomPrompt="1"/>
          </p:nvPr>
        </p:nvSpPr>
        <p:spPr>
          <a:xfrm rot="-1140000">
            <a:off x="6007282" y="4967665"/>
            <a:ext cx="2722775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 текст</a:t>
            </a:r>
          </a:p>
        </p:txBody>
      </p:sp>
      <p:sp>
        <p:nvSpPr>
          <p:cNvPr id="58" name="Місце для тексту 51"/>
          <p:cNvSpPr>
            <a:spLocks noGrp="1"/>
          </p:cNvSpPr>
          <p:nvPr>
            <p:ph type="body" sz="quarter" idx="22" hasCustomPrompt="1"/>
          </p:nvPr>
        </p:nvSpPr>
        <p:spPr>
          <a:xfrm>
            <a:off x="5158303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 текст</a:t>
            </a:r>
          </a:p>
        </p:txBody>
      </p:sp>
      <p:sp>
        <p:nvSpPr>
          <p:cNvPr id="60" name="Місце для тексту 51"/>
          <p:cNvSpPr>
            <a:spLocks noGrp="1"/>
          </p:cNvSpPr>
          <p:nvPr>
            <p:ph type="body" sz="quarter" idx="23" hasCustomPrompt="1"/>
          </p:nvPr>
        </p:nvSpPr>
        <p:spPr>
          <a:xfrm>
            <a:off x="6885395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uk-UA" noProof="0"/>
              <a:t>Клацніть, щоб змінити текст</a:t>
            </a: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12" hasCustomPrompt="1"/>
          </p:nvPr>
        </p:nvSpPr>
        <p:spPr>
          <a:xfrm rot="-1140000">
            <a:off x="1752464" y="2776117"/>
            <a:ext cx="3428215" cy="1228534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6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 rtl="0"/>
            <a:r>
              <a:rPr lang="uk-UA" noProof="0"/>
              <a:t>##</a:t>
            </a:r>
          </a:p>
        </p:txBody>
      </p:sp>
      <p:sp>
        <p:nvSpPr>
          <p:cNvPr id="59" name="Місце для тексту 58"/>
          <p:cNvSpPr>
            <a:spLocks noGrp="1"/>
          </p:cNvSpPr>
          <p:nvPr>
            <p:ph type="body" sz="quarter" idx="18" hasCustomPrompt="1"/>
          </p:nvPr>
        </p:nvSpPr>
        <p:spPr>
          <a:xfrm rot="-1140000">
            <a:off x="2023858" y="3904461"/>
            <a:ext cx="3491754" cy="66928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 rtl="0"/>
            <a:r>
              <a:rPr lang="uk-UA" noProof="0"/>
              <a:t>Змінити текст</a:t>
            </a:r>
          </a:p>
        </p:txBody>
      </p:sp>
      <p:sp>
        <p:nvSpPr>
          <p:cNvPr id="61" name="Місце для тексту 58"/>
          <p:cNvSpPr>
            <a:spLocks noGrp="1"/>
          </p:cNvSpPr>
          <p:nvPr>
            <p:ph type="body" sz="quarter" idx="24" hasCustomPrompt="1"/>
          </p:nvPr>
        </p:nvSpPr>
        <p:spPr>
          <a:xfrm rot="-1140000">
            <a:off x="5686486" y="3904256"/>
            <a:ext cx="3493008" cy="66928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 rtl="0"/>
            <a:r>
              <a:rPr lang="uk-UA" noProof="0"/>
              <a:t>Змінити текст</a:t>
            </a:r>
          </a:p>
        </p:txBody>
      </p:sp>
    </p:spTree>
    <p:extLst>
      <p:ext uri="{BB962C8B-B14F-4D97-AF65-F5344CB8AC3E}">
        <p14:creationId xmlns:p14="http://schemas.microsoft.com/office/powerpoint/2010/main" val="171650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168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864">
          <p15:clr>
            <a:srgbClr val="FBAE40"/>
          </p15:clr>
        </p15:guide>
        <p15:guide id="5" pos="5472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а 6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</p:grpSp>
      <p:grpSp>
        <p:nvGrpSpPr>
          <p:cNvPr id="25" name="Група 24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7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0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4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</p:grp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9410E68-3D74-4166-B998-2165CD5D84F9}" type="datetime1">
              <a:rPr lang="uk-UA" noProof="0" smtClean="0"/>
              <a:t>02.09.2021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5467B8C-4318-4300-BE0D-AFD0AD0D4C03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4734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75438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Місце для тексту 1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uk-UA" sz="1500"/>
              <a:t>Допоможіть нам відсвяткувати</a:t>
            </a: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uk-UA"/>
              <a:t>21-й</a:t>
            </a: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>
              <a:lnSpc>
                <a:spcPct val="80000"/>
              </a:lnSpc>
            </a:pPr>
            <a:r>
              <a:rPr lang="uk-UA" sz="4200" spc="-100"/>
              <a:t>день народження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uk-UA" sz="3800"/>
              <a:t>Ярослава</a:t>
            </a: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uk-UA"/>
              <a:t>Дата</a:t>
            </a: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uk-UA"/>
              <a:t>0:00–0:00 після полудня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6"/>
          </p:nvPr>
        </p:nvSpPr>
        <p:spPr>
          <a:xfrm>
            <a:off x="1495640" y="5998393"/>
            <a:ext cx="1727092" cy="634181"/>
          </a:xfrm>
        </p:spPr>
        <p:txBody>
          <a:bodyPr rtlCol="0"/>
          <a:lstStyle/>
          <a:p>
            <a:pPr rtl="0"/>
            <a:r>
              <a:rPr lang="uk-UA" dirty="0"/>
              <a:t>Місце святкування</a:t>
            </a:r>
          </a:p>
          <a:p>
            <a:pPr rtl="0"/>
            <a:r>
              <a:rPr lang="uk-UA" dirty="0"/>
              <a:t>Адреса</a:t>
            </a:r>
          </a:p>
          <a:p>
            <a:pPr rtl="0"/>
            <a:r>
              <a:rPr lang="uk-UA" dirty="0"/>
              <a:t>Місто, область, поштовий індекс</a:t>
            </a: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uk-UA" dirty="0"/>
              <a:t>Прохання відповісти [ім’я]</a:t>
            </a:r>
          </a:p>
          <a:p>
            <a:pPr rtl="0"/>
            <a:r>
              <a:rPr lang="uk-UA" dirty="0"/>
              <a:t>000.000.0000</a:t>
            </a:r>
          </a:p>
          <a:p>
            <a:pPr rtl="0"/>
            <a:r>
              <a:rPr lang="uk-UA" dirty="0"/>
              <a:t>abc@example.com</a:t>
            </a: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uk-UA" sz="1500"/>
              <a:t>Допоможіть нам відсвяткувати</a:t>
            </a: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uk-UA"/>
              <a:t>21-й</a:t>
            </a: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>
              <a:lnSpc>
                <a:spcPct val="80000"/>
              </a:lnSpc>
            </a:pPr>
            <a:r>
              <a:rPr lang="uk-UA" sz="4100" spc="-100"/>
              <a:t>день народження</a:t>
            </a: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uk-UA" sz="3800"/>
              <a:t>Ярослава</a:t>
            </a: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uk-UA"/>
              <a:t>Дата</a:t>
            </a: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uk-UA"/>
              <a:t>0:00–0:00 після полудня</a:t>
            </a: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2"/>
          </p:nvPr>
        </p:nvSpPr>
        <p:spPr>
          <a:xfrm>
            <a:off x="5158303" y="5998393"/>
            <a:ext cx="1727092" cy="634181"/>
          </a:xfrm>
        </p:spPr>
        <p:txBody>
          <a:bodyPr rtlCol="0"/>
          <a:lstStyle/>
          <a:p>
            <a:pPr rtl="0"/>
            <a:r>
              <a:rPr lang="uk-UA" dirty="0"/>
              <a:t>Місце святкування</a:t>
            </a:r>
          </a:p>
          <a:p>
            <a:pPr rtl="0"/>
            <a:r>
              <a:rPr lang="uk-UA" dirty="0"/>
              <a:t>Адреса</a:t>
            </a:r>
          </a:p>
          <a:p>
            <a:pPr rtl="0"/>
            <a:r>
              <a:rPr lang="uk-UA" dirty="0"/>
              <a:t>Місто, область, поштовий індекс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uk-UA"/>
              <a:t>Прохання відповісти [ім’я]</a:t>
            </a:r>
          </a:p>
          <a:p>
            <a:pPr rtl="0"/>
            <a:r>
              <a:rPr lang="uk-UA"/>
              <a:t>000.000.0000</a:t>
            </a:r>
          </a:p>
          <a:p>
            <a:pPr rtl="0"/>
            <a:r>
              <a:rPr lang="uk-UA"/>
              <a:t>abc@example.com</a:t>
            </a:r>
          </a:p>
        </p:txBody>
      </p:sp>
    </p:spTree>
    <p:extLst>
      <p:ext uri="{BB962C8B-B14F-4D97-AF65-F5344CB8AC3E}">
        <p14:creationId xmlns:p14="http://schemas.microsoft.com/office/powerpoint/2010/main" val="3078864472"/>
      </p:ext>
    </p:extLst>
  </p:cSld>
  <p:clrMapOvr>
    <a:masterClrMapping/>
  </p:clrMapOvr>
</p:sld>
</file>

<file path=ppt/theme/theme12.xml><?xml version="1.0" encoding="utf-8"?>
<a:theme xmlns:a="http://schemas.openxmlformats.org/drawingml/2006/main" name="Запрошення із золотими променями">
  <a:themeElements>
    <a:clrScheme name="Office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ustom 26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Тема Offic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3B801"/>
      </a:accent1>
      <a:accent2>
        <a:srgbClr val="026CB6"/>
      </a:accent2>
      <a:accent3>
        <a:srgbClr val="A3D062"/>
      </a:accent3>
      <a:accent4>
        <a:srgbClr val="E24322"/>
      </a:accent4>
      <a:accent5>
        <a:srgbClr val="6C6B6E"/>
      </a:accent5>
      <a:accent6>
        <a:srgbClr val="70AD47"/>
      </a:accent6>
      <a:hlink>
        <a:srgbClr val="026CB6"/>
      </a:hlink>
      <a:folHlink>
        <a:srgbClr val="BFBFBF"/>
      </a:folHlink>
    </a:clrScheme>
    <a:fontScheme name="Car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Offic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r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22</ap:TotalTime>
  <ap:Words>115</ap:Words>
  <ap:PresentationFormat>Довільний</ap:PresentationFormat>
  <ap:Paragraphs>26</ap:Paragraphs>
  <ap:Slides>1</ap:Slides>
  <ap:Notes>1</ap:Notes>
  <ap:HiddenSlides>0</ap:HiddenSlides>
  <ap:MMClips>0</ap:MMClips>
  <ap:ScaleCrop>false</ap:ScaleCrop>
  <ap:HeadingPairs>
    <vt:vector baseType="variant" size="6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ap:HeadingPairs>
  <ap:TitlesOfParts>
    <vt:vector baseType="lpstr" size="4">
      <vt:lpstr>Arial</vt:lpstr>
      <vt:lpstr>Tahoma</vt:lpstr>
      <vt:lpstr>Запрошення із золотими променями</vt:lpstr>
      <vt:lpstr>Презентація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2014-05-12T18:50:59Z</dcterms:created>
  <dcterms:modified xsi:type="dcterms:W3CDTF">2021-09-02T06:21:01Z</dcterms:modified>
</cp:coreProperties>
</file>