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  <p:sldMasterId id="2147483705" r:id="rId3"/>
    <p:sldMasterId id="2147483723" r:id="rId4"/>
  </p:sldMasterIdLst>
  <p:notesMasterIdLst>
    <p:notesMasterId r:id="rId25"/>
  </p:notesMasterIdLst>
  <p:handoutMasterIdLst>
    <p:handoutMasterId r:id="rId26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8" r:id="rId12"/>
    <p:sldId id="272" r:id="rId13"/>
    <p:sldId id="266" r:id="rId14"/>
    <p:sldId id="267" r:id="rId15"/>
    <p:sldId id="273" r:id="rId16"/>
    <p:sldId id="265" r:id="rId17"/>
    <p:sldId id="270" r:id="rId18"/>
    <p:sldId id="271" r:id="rId19"/>
    <p:sldId id="264" r:id="rId20"/>
    <p:sldId id="269" r:id="rId21"/>
    <p:sldId id="274" r:id="rId22"/>
    <p:sldId id="275" r:id="rId23"/>
    <p:sldId id="276" r:id="rId24"/>
  </p:sldIdLst>
  <p:sldSz cx="12192000" cy="6858000"/>
  <p:notesSz cx="6858000" cy="9144000"/>
  <p:defaultTextStyle>
    <a:defPPr rtl="0">
      <a:defRPr lang="uk-UA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Титульний аркуш" id="{15202A74-163D-4B71-BBA8-E2FCD164262F}">
          <p14:sldIdLst>
            <p14:sldId id="257"/>
            <p14:sldId id="258"/>
            <p14:sldId id="259"/>
            <p14:sldId id="260"/>
            <p14:sldId id="261"/>
          </p14:sldIdLst>
        </p14:section>
        <p14:section name="Учасник групи 1" id="{0860697E-8C4A-43F9-A7C0-C435911657B2}">
          <p14:sldIdLst>
            <p14:sldId id="262"/>
            <p14:sldId id="263"/>
            <p14:sldId id="268"/>
            <p14:sldId id="272"/>
          </p14:sldIdLst>
        </p14:section>
        <p14:section name="Учасник групи 2" id="{ED02CA79-8112-418E-8BC2-0FD9B68AECB3}">
          <p14:sldIdLst>
            <p14:sldId id="266"/>
            <p14:sldId id="267"/>
            <p14:sldId id="273"/>
            <p14:sldId id="265"/>
          </p14:sldIdLst>
        </p14:section>
        <p14:section name="Учасник групи 3" id="{0DAD77B1-60C5-4EB2-933E-C56E97A5B2A7}">
          <p14:sldIdLst>
            <p14:sldId id="270"/>
            <p14:sldId id="271"/>
            <p14:sldId id="264"/>
            <p14:sldId id="269"/>
          </p14:sldIdLst>
        </p14:section>
        <p14:section name="Загальні висновки" id="{4AB6C702-EE4D-4283-ACB0-770710E41AE6}">
          <p14:sldIdLst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2865" autoAdjust="0"/>
  </p:normalViewPr>
  <p:slideViewPr>
    <p:cSldViewPr snapToGrid="0">
      <p:cViewPr varScale="1">
        <p:scale>
          <a:sx n="127" d="100"/>
          <a:sy n="127" d="100"/>
        </p:scale>
        <p:origin x="13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6"/>
    </p:cViewPr>
  </p:sorterViewPr>
  <p:notesViewPr>
    <p:cSldViewPr snapToGrid="0">
      <p:cViewPr varScale="1">
        <p:scale>
          <a:sx n="104" d="100"/>
          <a:sy n="104" d="100"/>
        </p:scale>
        <p:origin x="538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Ряд 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65000"/>
                    <a:tint val="94000"/>
                    <a:satMod val="103000"/>
                    <a:lumMod val="102000"/>
                  </a:schemeClr>
                </a:gs>
                <a:gs pos="50000">
                  <a:schemeClr val="accent1">
                    <a:shade val="65000"/>
                    <a:shade val="100000"/>
                    <a:satMod val="110000"/>
                    <a:lumMod val="100000"/>
                  </a:schemeClr>
                </a:gs>
                <a:gs pos="100000">
                  <a:schemeClr val="accent1">
                    <a:shade val="65000"/>
                    <a:shade val="78000"/>
                    <a:satMod val="12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uk-UA" sz="1197" b="0" i="0" u="none" strike="noStrike" kern="1200" baseline="0" noProof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Категорія 1</c:v>
                </c:pt>
                <c:pt idx="1">
                  <c:v>Категорія 2</c:v>
                </c:pt>
                <c:pt idx="2">
                  <c:v>Категорія 3</c:v>
                </c:pt>
                <c:pt idx="3">
                  <c:v>Категорія 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F3-4EF3-8C1C-48CEE42DB6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Ряд 2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4000"/>
                    <a:satMod val="103000"/>
                    <a:lumMod val="102000"/>
                  </a:schemeClr>
                </a:gs>
                <a:gs pos="50000">
                  <a:schemeClr val="accent1">
                    <a:shade val="100000"/>
                    <a:satMod val="110000"/>
                    <a:lumMod val="100000"/>
                  </a:schemeClr>
                </a:gs>
                <a:gs pos="100000">
                  <a:schemeClr val="accent1">
                    <a:shade val="78000"/>
                    <a:satMod val="12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uk-UA" sz="1197" b="0" i="0" u="none" strike="noStrike" kern="1200" baseline="0" noProof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Категорія 1</c:v>
                </c:pt>
                <c:pt idx="1">
                  <c:v>Категорія 2</c:v>
                </c:pt>
                <c:pt idx="2">
                  <c:v>Категорія 3</c:v>
                </c:pt>
                <c:pt idx="3">
                  <c:v>Категорія 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F3-4EF3-8C1C-48CEE42DB6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 3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tint val="94000"/>
                    <a:satMod val="103000"/>
                    <a:lumMod val="102000"/>
                  </a:schemeClr>
                </a:gs>
                <a:gs pos="50000">
                  <a:schemeClr val="accent1">
                    <a:tint val="65000"/>
                    <a:shade val="100000"/>
                    <a:satMod val="110000"/>
                    <a:lumMod val="100000"/>
                  </a:schemeClr>
                </a:gs>
                <a:gs pos="100000">
                  <a:schemeClr val="accent1">
                    <a:tint val="65000"/>
                    <a:shade val="78000"/>
                    <a:satMod val="12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uk-UA" sz="1197" b="0" i="0" u="none" strike="noStrike" kern="1200" baseline="0" noProof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Категорія 1</c:v>
                </c:pt>
                <c:pt idx="1">
                  <c:v>Категорія 2</c:v>
                </c:pt>
                <c:pt idx="2">
                  <c:v>Категорія 3</c:v>
                </c:pt>
                <c:pt idx="3">
                  <c:v>Категорія 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F3-4EF3-8C1C-48CEE42DB6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44385544"/>
        <c:axId val="244385936"/>
      </c:barChart>
      <c:catAx>
        <c:axId val="244385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uk-UA" sz="1197" b="0" i="0" u="none" strike="noStrike" kern="1200" baseline="0" noProof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44385936"/>
        <c:crosses val="autoZero"/>
        <c:auto val="1"/>
        <c:lblAlgn val="ctr"/>
        <c:lblOffset val="100"/>
        <c:noMultiLvlLbl val="0"/>
      </c:catAx>
      <c:valAx>
        <c:axId val="2443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uk-UA" sz="1197" b="1" i="0" u="none" strike="noStrike" kern="1200" cap="all" baseline="0" noProof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uk-UA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uk-UA" sz="1197" b="0" i="0" u="none" strike="noStrike" kern="1200" baseline="0" noProof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44385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uk-UA" sz="1197" b="0" i="0" u="none" strike="noStrike" kern="1200" baseline="0" noProof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 lang="uk-UA" noProof="0"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Перше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Перевірка 1</c:v>
                </c:pt>
                <c:pt idx="1">
                  <c:v>Перевірка 2</c:v>
                </c:pt>
                <c:pt idx="2">
                  <c:v>Перевірка 3</c:v>
                </c:pt>
                <c:pt idx="3">
                  <c:v>Перевірка 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44-43DF-B855-B5591A34E20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Друге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Перевірка 1</c:v>
                </c:pt>
                <c:pt idx="1">
                  <c:v>Перевірка 2</c:v>
                </c:pt>
                <c:pt idx="2">
                  <c:v>Перевірка 3</c:v>
                </c:pt>
                <c:pt idx="3">
                  <c:v>Перевірка 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44-43DF-B855-B5591A34E20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Третє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Перевірка 1</c:v>
                </c:pt>
                <c:pt idx="1">
                  <c:v>Перевірка 2</c:v>
                </c:pt>
                <c:pt idx="2">
                  <c:v>Перевірка 3</c:v>
                </c:pt>
                <c:pt idx="3">
                  <c:v>Перевірка 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144-43DF-B855-B5591A34E2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8557520"/>
        <c:axId val="248557128"/>
      </c:lineChart>
      <c:valAx>
        <c:axId val="248557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uk-UA" sz="1197" b="1" i="0" u="none" strike="noStrike" kern="1200" cap="all" baseline="0" noProof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uk-UA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uk-UA" sz="1197" b="0" i="0" u="none" strike="noStrike" kern="1200" baseline="0" noProof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48557520"/>
        <c:crosses val="autoZero"/>
        <c:crossBetween val="between"/>
      </c:valAx>
      <c:catAx>
        <c:axId val="248557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uk-UA" sz="1197" b="0" i="0" u="none" strike="noStrike" kern="1200" baseline="0" noProof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4855712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uk-UA" sz="1197" b="0" i="0" u="none" strike="noStrike" kern="1200" baseline="0" noProof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 lang="uk-UA" noProof="0"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Стовпець1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2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2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57E-4F60-A8E5-02ACA5FA4CF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4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4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57E-4F60-A8E5-02ACA5FA4CF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6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6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57E-4F60-A8E5-02ACA5FA4CF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2">
                      <a:lumMod val="60000"/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2">
                      <a:lumMod val="60000"/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57E-4F60-A8E5-02ACA5FA4CF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uk-UA" sz="1197" b="0" i="0" u="none" strike="noStrike" kern="1200" baseline="0" noProof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Товар 1</c:v>
                </c:pt>
                <c:pt idx="1">
                  <c:v>Пункт 2</c:v>
                </c:pt>
                <c:pt idx="2">
                  <c:v>Товар 3</c:v>
                </c:pt>
                <c:pt idx="3">
                  <c:v>Товар 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57E-4F60-A8E5-02ACA5FA4CF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uk-UA" sz="1197" b="0" i="0" u="none" strike="noStrike" kern="1200" baseline="0" noProof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uk-UA" noProof="0"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5884D6-3BB1-4C7A-9958-3549A252B586}" type="doc">
      <dgm:prSet loTypeId="urn:microsoft.com/office/officeart/2005/8/layout/hProcess7" loCatId="process" qsTypeId="urn:microsoft.com/office/officeart/2005/8/quickstyle/simple5" qsCatId="simple" csTypeId="urn:microsoft.com/office/officeart/2005/8/colors/accent1_5" csCatId="accent1" phldr="1"/>
      <dgm:spPr/>
      <dgm:t>
        <a:bodyPr rtlCol="0"/>
        <a:lstStyle/>
        <a:p>
          <a:pPr rtl="0"/>
          <a:endParaRPr lang="en-US"/>
        </a:p>
      </dgm:t>
    </dgm:pt>
    <dgm:pt modelId="{CBB4726E-AC91-486A-9831-3C73E5C3A40D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4D6F7DE9-F890-465D-896D-EB7F06F3FCA4}" type="parTrans" cxnId="{170C6B92-7B7F-4B14-9CA2-362E963776FB}">
      <dgm:prSet/>
      <dgm:spPr/>
      <dgm:t>
        <a:bodyPr rtlCol="0"/>
        <a:lstStyle/>
        <a:p>
          <a:pPr rtl="0"/>
          <a:endParaRPr lang="uk-UA" noProof="0" dirty="0"/>
        </a:p>
      </dgm:t>
    </dgm:pt>
    <dgm:pt modelId="{FD6A68BD-479F-4AF1-B090-C85511CDCD40}" type="sibTrans" cxnId="{170C6B92-7B7F-4B14-9CA2-362E963776FB}">
      <dgm:prSet/>
      <dgm:spPr/>
      <dgm:t>
        <a:bodyPr rtlCol="0"/>
        <a:lstStyle/>
        <a:p>
          <a:pPr rtl="0"/>
          <a:endParaRPr lang="uk-UA" noProof="0" dirty="0"/>
        </a:p>
      </dgm:t>
    </dgm:pt>
    <dgm:pt modelId="{97BF57BE-D03A-4AD9-86DC-75B69C13E876}">
      <dgm:prSet phldrT="[Text]"/>
      <dgm:spPr/>
      <dgm:t>
        <a:bodyPr rtlCol="0"/>
        <a:lstStyle/>
        <a:p>
          <a:pPr rtl="0"/>
          <a:r>
            <a:rPr lang="uk-UA" noProof="0" dirty="0"/>
            <a:t>Текст</a:t>
          </a:r>
        </a:p>
      </dgm:t>
    </dgm:pt>
    <dgm:pt modelId="{F42D08D6-D259-4940-8C5B-344DC55D290F}" type="parTrans" cxnId="{01FA4A28-9B9F-46B8-AF19-E6EBBA82716B}">
      <dgm:prSet/>
      <dgm:spPr/>
      <dgm:t>
        <a:bodyPr rtlCol="0"/>
        <a:lstStyle/>
        <a:p>
          <a:pPr rtl="0"/>
          <a:endParaRPr lang="uk-UA" noProof="0" dirty="0"/>
        </a:p>
      </dgm:t>
    </dgm:pt>
    <dgm:pt modelId="{0BB7D230-6C36-4DE0-AA50-71E0A02BE01B}" type="sibTrans" cxnId="{01FA4A28-9B9F-46B8-AF19-E6EBBA82716B}">
      <dgm:prSet/>
      <dgm:spPr/>
      <dgm:t>
        <a:bodyPr rtlCol="0"/>
        <a:lstStyle/>
        <a:p>
          <a:pPr rtl="0"/>
          <a:endParaRPr lang="uk-UA" noProof="0" dirty="0"/>
        </a:p>
      </dgm:t>
    </dgm:pt>
    <dgm:pt modelId="{79FA98B1-E03E-48AA-BF19-2A636D041FCD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1384A03D-C4EF-41E0-96F4-155E3FFE8E39}" type="parTrans" cxnId="{8FB9F488-F6CA-4431-A695-02C7C260DF03}">
      <dgm:prSet/>
      <dgm:spPr/>
      <dgm:t>
        <a:bodyPr rtlCol="0"/>
        <a:lstStyle/>
        <a:p>
          <a:pPr rtl="0"/>
          <a:endParaRPr lang="uk-UA" noProof="0" dirty="0"/>
        </a:p>
      </dgm:t>
    </dgm:pt>
    <dgm:pt modelId="{CF728D67-BDA2-40A0-A9E3-999DBAFB51FC}" type="sibTrans" cxnId="{8FB9F488-F6CA-4431-A695-02C7C260DF03}">
      <dgm:prSet/>
      <dgm:spPr/>
      <dgm:t>
        <a:bodyPr rtlCol="0"/>
        <a:lstStyle/>
        <a:p>
          <a:pPr rtl="0"/>
          <a:endParaRPr lang="uk-UA" noProof="0" dirty="0"/>
        </a:p>
      </dgm:t>
    </dgm:pt>
    <dgm:pt modelId="{483E9BB6-2098-4EA1-BE95-6D2C33525E9A}">
      <dgm:prSet phldrT="[Text]"/>
      <dgm:spPr/>
      <dgm:t>
        <a:bodyPr rtlCol="0"/>
        <a:lstStyle/>
        <a:p>
          <a:pPr rtl="0"/>
          <a:r>
            <a:rPr lang="uk-UA" noProof="0" dirty="0"/>
            <a:t>Текст</a:t>
          </a:r>
        </a:p>
      </dgm:t>
    </dgm:pt>
    <dgm:pt modelId="{F48A9973-28C0-4A35-8C70-77B8077F41EA}" type="parTrans" cxnId="{021A4501-2B02-4B30-9097-0ECE013D372E}">
      <dgm:prSet/>
      <dgm:spPr/>
      <dgm:t>
        <a:bodyPr rtlCol="0"/>
        <a:lstStyle/>
        <a:p>
          <a:pPr rtl="0"/>
          <a:endParaRPr lang="uk-UA" noProof="0" dirty="0"/>
        </a:p>
      </dgm:t>
    </dgm:pt>
    <dgm:pt modelId="{442E10EF-3A01-4108-80E7-42DCB5F914EE}" type="sibTrans" cxnId="{021A4501-2B02-4B30-9097-0ECE013D372E}">
      <dgm:prSet/>
      <dgm:spPr/>
      <dgm:t>
        <a:bodyPr rtlCol="0"/>
        <a:lstStyle/>
        <a:p>
          <a:pPr rtl="0"/>
          <a:endParaRPr lang="uk-UA" noProof="0" dirty="0"/>
        </a:p>
      </dgm:t>
    </dgm:pt>
    <dgm:pt modelId="{7C96374A-BB1C-498B-A862-B1C8CE248781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04456B23-BD8D-4AFC-A79C-8B8E89F24B5C}" type="parTrans" cxnId="{F727B982-8474-48EF-B46E-F3A747A0BC5C}">
      <dgm:prSet/>
      <dgm:spPr/>
      <dgm:t>
        <a:bodyPr rtlCol="0"/>
        <a:lstStyle/>
        <a:p>
          <a:pPr rtl="0"/>
          <a:endParaRPr lang="uk-UA" noProof="0" dirty="0"/>
        </a:p>
      </dgm:t>
    </dgm:pt>
    <dgm:pt modelId="{0768D594-6F2A-430C-9F9D-004BD3769FF0}" type="sibTrans" cxnId="{F727B982-8474-48EF-B46E-F3A747A0BC5C}">
      <dgm:prSet/>
      <dgm:spPr/>
      <dgm:t>
        <a:bodyPr rtlCol="0"/>
        <a:lstStyle/>
        <a:p>
          <a:pPr rtl="0"/>
          <a:endParaRPr lang="uk-UA" noProof="0" dirty="0"/>
        </a:p>
      </dgm:t>
    </dgm:pt>
    <dgm:pt modelId="{DF709940-0038-47A4-B2C5-5158E0AB11E3}">
      <dgm:prSet phldrT="[Text]"/>
      <dgm:spPr/>
      <dgm:t>
        <a:bodyPr rtlCol="0"/>
        <a:lstStyle/>
        <a:p>
          <a:pPr rtl="0"/>
          <a:r>
            <a:rPr lang="uk-UA" noProof="0" dirty="0"/>
            <a:t>Текст</a:t>
          </a:r>
        </a:p>
      </dgm:t>
    </dgm:pt>
    <dgm:pt modelId="{414F2A37-5820-4CD0-AC35-177E20A7A1CC}" type="parTrans" cxnId="{C914FB38-DF1E-4F4E-826B-5E0AF62502F9}">
      <dgm:prSet/>
      <dgm:spPr/>
      <dgm:t>
        <a:bodyPr rtlCol="0"/>
        <a:lstStyle/>
        <a:p>
          <a:pPr rtl="0"/>
          <a:endParaRPr lang="uk-UA" noProof="0" dirty="0"/>
        </a:p>
      </dgm:t>
    </dgm:pt>
    <dgm:pt modelId="{87297EC5-70A7-45B5-970E-CAE982770F81}" type="sibTrans" cxnId="{C914FB38-DF1E-4F4E-826B-5E0AF62502F9}">
      <dgm:prSet/>
      <dgm:spPr/>
      <dgm:t>
        <a:bodyPr rtlCol="0"/>
        <a:lstStyle/>
        <a:p>
          <a:pPr rtl="0"/>
          <a:endParaRPr lang="uk-UA" noProof="0" dirty="0"/>
        </a:p>
      </dgm:t>
    </dgm:pt>
    <dgm:pt modelId="{242E3341-A476-421B-8FAD-8F480FA2A80E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D9EE479C-65E1-4D7B-83CD-4A907C8A675C}" type="parTrans" cxnId="{D83A8DCF-83A0-45A9-A956-F3C96B54427C}">
      <dgm:prSet/>
      <dgm:spPr/>
      <dgm:t>
        <a:bodyPr rtlCol="0"/>
        <a:lstStyle/>
        <a:p>
          <a:pPr rtl="0"/>
          <a:endParaRPr lang="uk-UA" noProof="0" dirty="0"/>
        </a:p>
      </dgm:t>
    </dgm:pt>
    <dgm:pt modelId="{BAD25D22-F953-4DD8-B268-088B3F9A20C1}" type="sibTrans" cxnId="{D83A8DCF-83A0-45A9-A956-F3C96B54427C}">
      <dgm:prSet/>
      <dgm:spPr/>
      <dgm:t>
        <a:bodyPr rtlCol="0"/>
        <a:lstStyle/>
        <a:p>
          <a:pPr rtl="0"/>
          <a:endParaRPr lang="uk-UA" noProof="0" dirty="0"/>
        </a:p>
      </dgm:t>
    </dgm:pt>
    <dgm:pt modelId="{FC570A8E-CEE4-43E8-84BB-9A7529349B5E}">
      <dgm:prSet phldrT="[Text]"/>
      <dgm:spPr/>
      <dgm:t>
        <a:bodyPr rtlCol="0"/>
        <a:lstStyle/>
        <a:p>
          <a:pPr rtl="0"/>
          <a:r>
            <a:rPr lang="uk-UA" noProof="0" dirty="0"/>
            <a:t>Текст</a:t>
          </a:r>
        </a:p>
      </dgm:t>
    </dgm:pt>
    <dgm:pt modelId="{BF865601-7A54-42F5-8595-E528056EC20A}" type="parTrans" cxnId="{6ECCC40D-498C-485F-98EA-C57AB0E69596}">
      <dgm:prSet/>
      <dgm:spPr/>
      <dgm:t>
        <a:bodyPr rtlCol="0"/>
        <a:lstStyle/>
        <a:p>
          <a:pPr rtl="0"/>
          <a:endParaRPr lang="uk-UA" noProof="0" dirty="0"/>
        </a:p>
      </dgm:t>
    </dgm:pt>
    <dgm:pt modelId="{E4A8F694-FE93-4996-A0C3-D671E5ECEEEA}" type="sibTrans" cxnId="{6ECCC40D-498C-485F-98EA-C57AB0E69596}">
      <dgm:prSet/>
      <dgm:spPr/>
      <dgm:t>
        <a:bodyPr rtlCol="0"/>
        <a:lstStyle/>
        <a:p>
          <a:pPr rtl="0"/>
          <a:endParaRPr lang="uk-UA" noProof="0" dirty="0"/>
        </a:p>
      </dgm:t>
    </dgm:pt>
    <dgm:pt modelId="{B617CC86-A9B2-45C7-80F0-437B13FFBD41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D5FDD172-A783-4C84-A056-C1A465C2D30D}" type="parTrans" cxnId="{EE7C2B3C-F6F6-4807-A76F-4134B5D897EC}">
      <dgm:prSet/>
      <dgm:spPr/>
      <dgm:t>
        <a:bodyPr rtlCol="0"/>
        <a:lstStyle/>
        <a:p>
          <a:pPr rtl="0"/>
          <a:endParaRPr lang="uk-UA" noProof="0" dirty="0"/>
        </a:p>
      </dgm:t>
    </dgm:pt>
    <dgm:pt modelId="{F1F0BE42-6FA7-4881-96D2-75FA7C85581E}" type="sibTrans" cxnId="{EE7C2B3C-F6F6-4807-A76F-4134B5D897EC}">
      <dgm:prSet/>
      <dgm:spPr/>
      <dgm:t>
        <a:bodyPr rtlCol="0"/>
        <a:lstStyle/>
        <a:p>
          <a:pPr rtl="0"/>
          <a:endParaRPr lang="uk-UA" noProof="0" dirty="0"/>
        </a:p>
      </dgm:t>
    </dgm:pt>
    <dgm:pt modelId="{C80B5D68-33D0-44B8-A326-6783BCBDE615}">
      <dgm:prSet phldrT="[Text]"/>
      <dgm:spPr/>
      <dgm:t>
        <a:bodyPr rtlCol="0"/>
        <a:lstStyle/>
        <a:p>
          <a:pPr rtl="0"/>
          <a:r>
            <a:rPr lang="uk-UA" noProof="0" dirty="0"/>
            <a:t>Текст</a:t>
          </a:r>
        </a:p>
      </dgm:t>
    </dgm:pt>
    <dgm:pt modelId="{83FA8EC8-1258-4DD3-8EB6-8F93B5D0F616}" type="parTrans" cxnId="{A7A9075F-02FA-48C0-BBF8-89ED076634B4}">
      <dgm:prSet/>
      <dgm:spPr/>
      <dgm:t>
        <a:bodyPr rtlCol="0"/>
        <a:lstStyle/>
        <a:p>
          <a:pPr rtl="0"/>
          <a:endParaRPr lang="uk-UA" noProof="0" dirty="0"/>
        </a:p>
      </dgm:t>
    </dgm:pt>
    <dgm:pt modelId="{AB866728-2E92-4FCC-AF08-94F0A386C6ED}" type="sibTrans" cxnId="{A7A9075F-02FA-48C0-BBF8-89ED076634B4}">
      <dgm:prSet/>
      <dgm:spPr/>
      <dgm:t>
        <a:bodyPr rtlCol="0"/>
        <a:lstStyle/>
        <a:p>
          <a:pPr rtl="0"/>
          <a:endParaRPr lang="uk-UA" noProof="0" dirty="0"/>
        </a:p>
      </dgm:t>
    </dgm:pt>
    <dgm:pt modelId="{E36243BA-743F-4042-AD08-F23C42D17CD2}" type="pres">
      <dgm:prSet presAssocID="{3B5884D6-3BB1-4C7A-9958-3549A252B586}" presName="Name0" presStyleCnt="0">
        <dgm:presLayoutVars>
          <dgm:dir/>
          <dgm:animLvl val="lvl"/>
          <dgm:resizeHandles val="exact"/>
        </dgm:presLayoutVars>
      </dgm:prSet>
      <dgm:spPr/>
    </dgm:pt>
    <dgm:pt modelId="{767AE51B-ECBF-4DDE-B3D5-81BBAEDD071E}" type="pres">
      <dgm:prSet presAssocID="{CBB4726E-AC91-486A-9831-3C73E5C3A40D}" presName="compositeNode" presStyleCnt="0">
        <dgm:presLayoutVars>
          <dgm:bulletEnabled val="1"/>
        </dgm:presLayoutVars>
      </dgm:prSet>
      <dgm:spPr/>
    </dgm:pt>
    <dgm:pt modelId="{B6FCD7B7-199F-44A3-B6BF-5E3FACA6C604}" type="pres">
      <dgm:prSet presAssocID="{CBB4726E-AC91-486A-9831-3C73E5C3A40D}" presName="bgRect" presStyleLbl="node1" presStyleIdx="0" presStyleCnt="5"/>
      <dgm:spPr/>
    </dgm:pt>
    <dgm:pt modelId="{B03DAC02-8446-4C35-BF4A-FCA8CE02D6BA}" type="pres">
      <dgm:prSet presAssocID="{CBB4726E-AC91-486A-9831-3C73E5C3A40D}" presName="parentNode" presStyleLbl="node1" presStyleIdx="0" presStyleCnt="5">
        <dgm:presLayoutVars>
          <dgm:chMax val="0"/>
          <dgm:bulletEnabled val="1"/>
        </dgm:presLayoutVars>
      </dgm:prSet>
      <dgm:spPr/>
    </dgm:pt>
    <dgm:pt modelId="{586ABF2D-8623-413E-8ED0-11EDC83194A9}" type="pres">
      <dgm:prSet presAssocID="{CBB4726E-AC91-486A-9831-3C73E5C3A40D}" presName="childNode" presStyleLbl="node1" presStyleIdx="0" presStyleCnt="5">
        <dgm:presLayoutVars>
          <dgm:bulletEnabled val="1"/>
        </dgm:presLayoutVars>
      </dgm:prSet>
      <dgm:spPr/>
    </dgm:pt>
    <dgm:pt modelId="{23BAEE65-D0C8-405C-96A7-A3DF995A65A0}" type="pres">
      <dgm:prSet presAssocID="{FD6A68BD-479F-4AF1-B090-C85511CDCD40}" presName="hSp" presStyleCnt="0"/>
      <dgm:spPr/>
    </dgm:pt>
    <dgm:pt modelId="{B4BF9838-FEBF-4A3A-8857-BA7C63058D08}" type="pres">
      <dgm:prSet presAssocID="{FD6A68BD-479F-4AF1-B090-C85511CDCD40}" presName="vProcSp" presStyleCnt="0"/>
      <dgm:spPr/>
    </dgm:pt>
    <dgm:pt modelId="{07C06DFE-5B72-4088-85FE-D5299A57753E}" type="pres">
      <dgm:prSet presAssocID="{FD6A68BD-479F-4AF1-B090-C85511CDCD40}" presName="vSp1" presStyleCnt="0"/>
      <dgm:spPr/>
    </dgm:pt>
    <dgm:pt modelId="{575D6E97-7D1F-4E7F-8320-35996600DDD6}" type="pres">
      <dgm:prSet presAssocID="{FD6A68BD-479F-4AF1-B090-C85511CDCD40}" presName="simulatedConn" presStyleLbl="solidFgAcc1" presStyleIdx="0" presStyleCnt="4"/>
      <dgm:spPr/>
    </dgm:pt>
    <dgm:pt modelId="{BC4BBC8C-81E7-4782-86BA-E8BB4BDC4936}" type="pres">
      <dgm:prSet presAssocID="{FD6A68BD-479F-4AF1-B090-C85511CDCD40}" presName="vSp2" presStyleCnt="0"/>
      <dgm:spPr/>
    </dgm:pt>
    <dgm:pt modelId="{3F6F0940-D586-4300-947F-95EBD619E35D}" type="pres">
      <dgm:prSet presAssocID="{FD6A68BD-479F-4AF1-B090-C85511CDCD40}" presName="sibTrans" presStyleCnt="0"/>
      <dgm:spPr/>
    </dgm:pt>
    <dgm:pt modelId="{1D3B1CD7-C916-43CB-85BE-53AF7C9D3A97}" type="pres">
      <dgm:prSet presAssocID="{79FA98B1-E03E-48AA-BF19-2A636D041FCD}" presName="compositeNode" presStyleCnt="0">
        <dgm:presLayoutVars>
          <dgm:bulletEnabled val="1"/>
        </dgm:presLayoutVars>
      </dgm:prSet>
      <dgm:spPr/>
    </dgm:pt>
    <dgm:pt modelId="{65CAE1A9-4C5D-44E8-B2ED-F097165FA6E4}" type="pres">
      <dgm:prSet presAssocID="{79FA98B1-E03E-48AA-BF19-2A636D041FCD}" presName="bgRect" presStyleLbl="node1" presStyleIdx="1" presStyleCnt="5"/>
      <dgm:spPr/>
    </dgm:pt>
    <dgm:pt modelId="{095627DB-6AC8-4EEE-8BCF-3B8BF11845B2}" type="pres">
      <dgm:prSet presAssocID="{79FA98B1-E03E-48AA-BF19-2A636D041FCD}" presName="parentNode" presStyleLbl="node1" presStyleIdx="1" presStyleCnt="5">
        <dgm:presLayoutVars>
          <dgm:chMax val="0"/>
          <dgm:bulletEnabled val="1"/>
        </dgm:presLayoutVars>
      </dgm:prSet>
      <dgm:spPr/>
    </dgm:pt>
    <dgm:pt modelId="{4F74D6F0-9C4F-466B-BCFF-5DE26B1648F7}" type="pres">
      <dgm:prSet presAssocID="{79FA98B1-E03E-48AA-BF19-2A636D041FCD}" presName="childNode" presStyleLbl="node1" presStyleIdx="1" presStyleCnt="5">
        <dgm:presLayoutVars>
          <dgm:bulletEnabled val="1"/>
        </dgm:presLayoutVars>
      </dgm:prSet>
      <dgm:spPr/>
    </dgm:pt>
    <dgm:pt modelId="{DF98642D-BFDF-47D6-9CCF-C6B53445CFB6}" type="pres">
      <dgm:prSet presAssocID="{CF728D67-BDA2-40A0-A9E3-999DBAFB51FC}" presName="hSp" presStyleCnt="0"/>
      <dgm:spPr/>
    </dgm:pt>
    <dgm:pt modelId="{651A902E-E4EF-4BE5-A3EB-7EC7114520D7}" type="pres">
      <dgm:prSet presAssocID="{CF728D67-BDA2-40A0-A9E3-999DBAFB51FC}" presName="vProcSp" presStyleCnt="0"/>
      <dgm:spPr/>
    </dgm:pt>
    <dgm:pt modelId="{7387DD2D-2D87-48D4-8833-09359ACD6409}" type="pres">
      <dgm:prSet presAssocID="{CF728D67-BDA2-40A0-A9E3-999DBAFB51FC}" presName="vSp1" presStyleCnt="0"/>
      <dgm:spPr/>
    </dgm:pt>
    <dgm:pt modelId="{A4A3366A-C914-4596-BD30-55F951F84C58}" type="pres">
      <dgm:prSet presAssocID="{CF728D67-BDA2-40A0-A9E3-999DBAFB51FC}" presName="simulatedConn" presStyleLbl="solidFgAcc1" presStyleIdx="1" presStyleCnt="4"/>
      <dgm:spPr/>
    </dgm:pt>
    <dgm:pt modelId="{66FD636E-7EE3-4F9C-A439-0D87FCF962A9}" type="pres">
      <dgm:prSet presAssocID="{CF728D67-BDA2-40A0-A9E3-999DBAFB51FC}" presName="vSp2" presStyleCnt="0"/>
      <dgm:spPr/>
    </dgm:pt>
    <dgm:pt modelId="{774B3F2C-7DDC-4E76-BAFA-DFE75048E6B9}" type="pres">
      <dgm:prSet presAssocID="{CF728D67-BDA2-40A0-A9E3-999DBAFB51FC}" presName="sibTrans" presStyleCnt="0"/>
      <dgm:spPr/>
    </dgm:pt>
    <dgm:pt modelId="{3543DFED-309D-4086-AF02-D6218F5356C2}" type="pres">
      <dgm:prSet presAssocID="{7C96374A-BB1C-498B-A862-B1C8CE248781}" presName="compositeNode" presStyleCnt="0">
        <dgm:presLayoutVars>
          <dgm:bulletEnabled val="1"/>
        </dgm:presLayoutVars>
      </dgm:prSet>
      <dgm:spPr/>
    </dgm:pt>
    <dgm:pt modelId="{9C17B0C7-EFC7-477F-8080-909280801ED3}" type="pres">
      <dgm:prSet presAssocID="{7C96374A-BB1C-498B-A862-B1C8CE248781}" presName="bgRect" presStyleLbl="node1" presStyleIdx="2" presStyleCnt="5"/>
      <dgm:spPr/>
    </dgm:pt>
    <dgm:pt modelId="{10A5F8B1-5BAC-47A3-9AB5-B9C79C2450BC}" type="pres">
      <dgm:prSet presAssocID="{7C96374A-BB1C-498B-A862-B1C8CE248781}" presName="parentNode" presStyleLbl="node1" presStyleIdx="2" presStyleCnt="5">
        <dgm:presLayoutVars>
          <dgm:chMax val="0"/>
          <dgm:bulletEnabled val="1"/>
        </dgm:presLayoutVars>
      </dgm:prSet>
      <dgm:spPr/>
    </dgm:pt>
    <dgm:pt modelId="{78C60AE9-8046-4121-9399-60884B5D2F50}" type="pres">
      <dgm:prSet presAssocID="{7C96374A-BB1C-498B-A862-B1C8CE248781}" presName="childNode" presStyleLbl="node1" presStyleIdx="2" presStyleCnt="5">
        <dgm:presLayoutVars>
          <dgm:bulletEnabled val="1"/>
        </dgm:presLayoutVars>
      </dgm:prSet>
      <dgm:spPr/>
    </dgm:pt>
    <dgm:pt modelId="{5FD7878D-B160-4C2C-98D3-A616FDAA9EA7}" type="pres">
      <dgm:prSet presAssocID="{0768D594-6F2A-430C-9F9D-004BD3769FF0}" presName="hSp" presStyleCnt="0"/>
      <dgm:spPr/>
    </dgm:pt>
    <dgm:pt modelId="{A3BE3DDB-758D-4FD9-9BAE-E302A48FAEF1}" type="pres">
      <dgm:prSet presAssocID="{0768D594-6F2A-430C-9F9D-004BD3769FF0}" presName="vProcSp" presStyleCnt="0"/>
      <dgm:spPr/>
    </dgm:pt>
    <dgm:pt modelId="{36D2CEF4-8F41-4315-B94C-A4280E7F9903}" type="pres">
      <dgm:prSet presAssocID="{0768D594-6F2A-430C-9F9D-004BD3769FF0}" presName="vSp1" presStyleCnt="0"/>
      <dgm:spPr/>
    </dgm:pt>
    <dgm:pt modelId="{ED9207CD-B51E-492C-9B07-F1B5D103B657}" type="pres">
      <dgm:prSet presAssocID="{0768D594-6F2A-430C-9F9D-004BD3769FF0}" presName="simulatedConn" presStyleLbl="solidFgAcc1" presStyleIdx="2" presStyleCnt="4"/>
      <dgm:spPr/>
    </dgm:pt>
    <dgm:pt modelId="{5F05A89D-43B2-448E-BA78-F02B07204FC6}" type="pres">
      <dgm:prSet presAssocID="{0768D594-6F2A-430C-9F9D-004BD3769FF0}" presName="vSp2" presStyleCnt="0"/>
      <dgm:spPr/>
    </dgm:pt>
    <dgm:pt modelId="{5765922A-FA4C-4968-9253-8D89CAC111F8}" type="pres">
      <dgm:prSet presAssocID="{0768D594-6F2A-430C-9F9D-004BD3769FF0}" presName="sibTrans" presStyleCnt="0"/>
      <dgm:spPr/>
    </dgm:pt>
    <dgm:pt modelId="{186BEA57-4D7E-4785-90E7-B091A8619184}" type="pres">
      <dgm:prSet presAssocID="{242E3341-A476-421B-8FAD-8F480FA2A80E}" presName="compositeNode" presStyleCnt="0">
        <dgm:presLayoutVars>
          <dgm:bulletEnabled val="1"/>
        </dgm:presLayoutVars>
      </dgm:prSet>
      <dgm:spPr/>
    </dgm:pt>
    <dgm:pt modelId="{58C317E8-1F04-49C0-9B07-F9D479104094}" type="pres">
      <dgm:prSet presAssocID="{242E3341-A476-421B-8FAD-8F480FA2A80E}" presName="bgRect" presStyleLbl="node1" presStyleIdx="3" presStyleCnt="5"/>
      <dgm:spPr/>
    </dgm:pt>
    <dgm:pt modelId="{A87B0397-91A9-4FDA-832A-887538E3E39A}" type="pres">
      <dgm:prSet presAssocID="{242E3341-A476-421B-8FAD-8F480FA2A80E}" presName="parentNode" presStyleLbl="node1" presStyleIdx="3" presStyleCnt="5">
        <dgm:presLayoutVars>
          <dgm:chMax val="0"/>
          <dgm:bulletEnabled val="1"/>
        </dgm:presLayoutVars>
      </dgm:prSet>
      <dgm:spPr/>
    </dgm:pt>
    <dgm:pt modelId="{03C543D7-1896-4C0F-8B6A-E6BFC5169822}" type="pres">
      <dgm:prSet presAssocID="{242E3341-A476-421B-8FAD-8F480FA2A80E}" presName="childNode" presStyleLbl="node1" presStyleIdx="3" presStyleCnt="5">
        <dgm:presLayoutVars>
          <dgm:bulletEnabled val="1"/>
        </dgm:presLayoutVars>
      </dgm:prSet>
      <dgm:spPr/>
    </dgm:pt>
    <dgm:pt modelId="{E6A2B839-0DDE-4D61-85D5-8C4947AAA033}" type="pres">
      <dgm:prSet presAssocID="{BAD25D22-F953-4DD8-B268-088B3F9A20C1}" presName="hSp" presStyleCnt="0"/>
      <dgm:spPr/>
    </dgm:pt>
    <dgm:pt modelId="{48099DDB-0894-440F-B47B-923E83552525}" type="pres">
      <dgm:prSet presAssocID="{BAD25D22-F953-4DD8-B268-088B3F9A20C1}" presName="vProcSp" presStyleCnt="0"/>
      <dgm:spPr/>
    </dgm:pt>
    <dgm:pt modelId="{B2A55F91-C4D7-4924-8F98-AC399F05DE9E}" type="pres">
      <dgm:prSet presAssocID="{BAD25D22-F953-4DD8-B268-088B3F9A20C1}" presName="vSp1" presStyleCnt="0"/>
      <dgm:spPr/>
    </dgm:pt>
    <dgm:pt modelId="{7C5CFA38-39E4-4CE8-AE0B-B032E79F1FF7}" type="pres">
      <dgm:prSet presAssocID="{BAD25D22-F953-4DD8-B268-088B3F9A20C1}" presName="simulatedConn" presStyleLbl="solidFgAcc1" presStyleIdx="3" presStyleCnt="4"/>
      <dgm:spPr/>
    </dgm:pt>
    <dgm:pt modelId="{CA6DFC88-288C-4A00-AA49-AC3625D6307C}" type="pres">
      <dgm:prSet presAssocID="{BAD25D22-F953-4DD8-B268-088B3F9A20C1}" presName="vSp2" presStyleCnt="0"/>
      <dgm:spPr/>
    </dgm:pt>
    <dgm:pt modelId="{373D78B9-6ADA-4E42-B643-3E7CFAD00380}" type="pres">
      <dgm:prSet presAssocID="{BAD25D22-F953-4DD8-B268-088B3F9A20C1}" presName="sibTrans" presStyleCnt="0"/>
      <dgm:spPr/>
    </dgm:pt>
    <dgm:pt modelId="{7884429D-D526-4F69-AB9D-C8989E38B63F}" type="pres">
      <dgm:prSet presAssocID="{B617CC86-A9B2-45C7-80F0-437B13FFBD41}" presName="compositeNode" presStyleCnt="0">
        <dgm:presLayoutVars>
          <dgm:bulletEnabled val="1"/>
        </dgm:presLayoutVars>
      </dgm:prSet>
      <dgm:spPr/>
    </dgm:pt>
    <dgm:pt modelId="{073EAD77-6DC4-4185-AF91-F0FC2408C2DE}" type="pres">
      <dgm:prSet presAssocID="{B617CC86-A9B2-45C7-80F0-437B13FFBD41}" presName="bgRect" presStyleLbl="node1" presStyleIdx="4" presStyleCnt="5"/>
      <dgm:spPr/>
    </dgm:pt>
    <dgm:pt modelId="{B09FDC9A-276E-40CD-84DD-1E2D82DD3AC7}" type="pres">
      <dgm:prSet presAssocID="{B617CC86-A9B2-45C7-80F0-437B13FFBD41}" presName="parentNode" presStyleLbl="node1" presStyleIdx="4" presStyleCnt="5">
        <dgm:presLayoutVars>
          <dgm:chMax val="0"/>
          <dgm:bulletEnabled val="1"/>
        </dgm:presLayoutVars>
      </dgm:prSet>
      <dgm:spPr/>
    </dgm:pt>
    <dgm:pt modelId="{F395DE95-9EB9-49BD-A06D-E6418CF83799}" type="pres">
      <dgm:prSet presAssocID="{B617CC86-A9B2-45C7-80F0-437B13FFBD41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021A4501-2B02-4B30-9097-0ECE013D372E}" srcId="{79FA98B1-E03E-48AA-BF19-2A636D041FCD}" destId="{483E9BB6-2098-4EA1-BE95-6D2C33525E9A}" srcOrd="0" destOrd="0" parTransId="{F48A9973-28C0-4A35-8C70-77B8077F41EA}" sibTransId="{442E10EF-3A01-4108-80E7-42DCB5F914EE}"/>
    <dgm:cxn modelId="{6ECCC40D-498C-485F-98EA-C57AB0E69596}" srcId="{242E3341-A476-421B-8FAD-8F480FA2A80E}" destId="{FC570A8E-CEE4-43E8-84BB-9A7529349B5E}" srcOrd="0" destOrd="0" parTransId="{BF865601-7A54-42F5-8595-E528056EC20A}" sibTransId="{E4A8F694-FE93-4996-A0C3-D671E5ECEEEA}"/>
    <dgm:cxn modelId="{08A7DC0D-E68E-4343-ADBE-44553446BEE9}" type="presOf" srcId="{B617CC86-A9B2-45C7-80F0-437B13FFBD41}" destId="{073EAD77-6DC4-4185-AF91-F0FC2408C2DE}" srcOrd="0" destOrd="0" presId="urn:microsoft.com/office/officeart/2005/8/layout/hProcess7"/>
    <dgm:cxn modelId="{28E79E0F-8CF7-48BE-81BA-154AB81A7754}" type="presOf" srcId="{3B5884D6-3BB1-4C7A-9958-3549A252B586}" destId="{E36243BA-743F-4042-AD08-F23C42D17CD2}" srcOrd="0" destOrd="0" presId="urn:microsoft.com/office/officeart/2005/8/layout/hProcess7"/>
    <dgm:cxn modelId="{0DD6E412-7329-4380-9239-C599A3AD34F7}" type="presOf" srcId="{C80B5D68-33D0-44B8-A326-6783BCBDE615}" destId="{F395DE95-9EB9-49BD-A06D-E6418CF83799}" srcOrd="0" destOrd="0" presId="urn:microsoft.com/office/officeart/2005/8/layout/hProcess7"/>
    <dgm:cxn modelId="{46C04C19-E108-4F0F-925F-24B3C8FD2DD9}" type="presOf" srcId="{79FA98B1-E03E-48AA-BF19-2A636D041FCD}" destId="{65CAE1A9-4C5D-44E8-B2ED-F097165FA6E4}" srcOrd="0" destOrd="0" presId="urn:microsoft.com/office/officeart/2005/8/layout/hProcess7"/>
    <dgm:cxn modelId="{01FA4A28-9B9F-46B8-AF19-E6EBBA82716B}" srcId="{CBB4726E-AC91-486A-9831-3C73E5C3A40D}" destId="{97BF57BE-D03A-4AD9-86DC-75B69C13E876}" srcOrd="0" destOrd="0" parTransId="{F42D08D6-D259-4940-8C5B-344DC55D290F}" sibTransId="{0BB7D230-6C36-4DE0-AA50-71E0A02BE01B}"/>
    <dgm:cxn modelId="{9E974636-B9C9-4587-A02D-FD7F6FF41793}" type="presOf" srcId="{7C96374A-BB1C-498B-A862-B1C8CE248781}" destId="{10A5F8B1-5BAC-47A3-9AB5-B9C79C2450BC}" srcOrd="1" destOrd="0" presId="urn:microsoft.com/office/officeart/2005/8/layout/hProcess7"/>
    <dgm:cxn modelId="{C914FB38-DF1E-4F4E-826B-5E0AF62502F9}" srcId="{7C96374A-BB1C-498B-A862-B1C8CE248781}" destId="{DF709940-0038-47A4-B2C5-5158E0AB11E3}" srcOrd="0" destOrd="0" parTransId="{414F2A37-5820-4CD0-AC35-177E20A7A1CC}" sibTransId="{87297EC5-70A7-45B5-970E-CAE982770F81}"/>
    <dgm:cxn modelId="{EE7C2B3C-F6F6-4807-A76F-4134B5D897EC}" srcId="{3B5884D6-3BB1-4C7A-9958-3549A252B586}" destId="{B617CC86-A9B2-45C7-80F0-437B13FFBD41}" srcOrd="4" destOrd="0" parTransId="{D5FDD172-A783-4C84-A056-C1A465C2D30D}" sibTransId="{F1F0BE42-6FA7-4881-96D2-75FA7C85581E}"/>
    <dgm:cxn modelId="{A681A75D-5662-4A56-A186-2768B17E1328}" type="presOf" srcId="{DF709940-0038-47A4-B2C5-5158E0AB11E3}" destId="{78C60AE9-8046-4121-9399-60884B5D2F50}" srcOrd="0" destOrd="0" presId="urn:microsoft.com/office/officeart/2005/8/layout/hProcess7"/>
    <dgm:cxn modelId="{A7A9075F-02FA-48C0-BBF8-89ED076634B4}" srcId="{B617CC86-A9B2-45C7-80F0-437B13FFBD41}" destId="{C80B5D68-33D0-44B8-A326-6783BCBDE615}" srcOrd="0" destOrd="0" parTransId="{83FA8EC8-1258-4DD3-8EB6-8F93B5D0F616}" sibTransId="{AB866728-2E92-4FCC-AF08-94F0A386C6ED}"/>
    <dgm:cxn modelId="{8DCE7165-8FD7-4088-9C9F-4F48E29725D7}" type="presOf" srcId="{242E3341-A476-421B-8FAD-8F480FA2A80E}" destId="{58C317E8-1F04-49C0-9B07-F9D479104094}" srcOrd="0" destOrd="0" presId="urn:microsoft.com/office/officeart/2005/8/layout/hProcess7"/>
    <dgm:cxn modelId="{D7776D6A-C7D0-4C4E-97BE-69BDE314D21B}" type="presOf" srcId="{FC570A8E-CEE4-43E8-84BB-9A7529349B5E}" destId="{03C543D7-1896-4C0F-8B6A-E6BFC5169822}" srcOrd="0" destOrd="0" presId="urn:microsoft.com/office/officeart/2005/8/layout/hProcess7"/>
    <dgm:cxn modelId="{34CCAB6D-1655-4B8C-8AB5-A7EA33E1DC46}" type="presOf" srcId="{CBB4726E-AC91-486A-9831-3C73E5C3A40D}" destId="{B6FCD7B7-199F-44A3-B6BF-5E3FACA6C604}" srcOrd="0" destOrd="0" presId="urn:microsoft.com/office/officeart/2005/8/layout/hProcess7"/>
    <dgm:cxn modelId="{6CB8C27E-6367-4D07-946D-EDC7C100A29D}" type="presOf" srcId="{7C96374A-BB1C-498B-A862-B1C8CE248781}" destId="{9C17B0C7-EFC7-477F-8080-909280801ED3}" srcOrd="0" destOrd="0" presId="urn:microsoft.com/office/officeart/2005/8/layout/hProcess7"/>
    <dgm:cxn modelId="{F727B982-8474-48EF-B46E-F3A747A0BC5C}" srcId="{3B5884D6-3BB1-4C7A-9958-3549A252B586}" destId="{7C96374A-BB1C-498B-A862-B1C8CE248781}" srcOrd="2" destOrd="0" parTransId="{04456B23-BD8D-4AFC-A79C-8B8E89F24B5C}" sibTransId="{0768D594-6F2A-430C-9F9D-004BD3769FF0}"/>
    <dgm:cxn modelId="{8FB9F488-F6CA-4431-A695-02C7C260DF03}" srcId="{3B5884D6-3BB1-4C7A-9958-3549A252B586}" destId="{79FA98B1-E03E-48AA-BF19-2A636D041FCD}" srcOrd="1" destOrd="0" parTransId="{1384A03D-C4EF-41E0-96F4-155E3FFE8E39}" sibTransId="{CF728D67-BDA2-40A0-A9E3-999DBAFB51FC}"/>
    <dgm:cxn modelId="{B905FA8E-369B-47F4-B712-8D42E1565880}" type="presOf" srcId="{B617CC86-A9B2-45C7-80F0-437B13FFBD41}" destId="{B09FDC9A-276E-40CD-84DD-1E2D82DD3AC7}" srcOrd="1" destOrd="0" presId="urn:microsoft.com/office/officeart/2005/8/layout/hProcess7"/>
    <dgm:cxn modelId="{170C6B92-7B7F-4B14-9CA2-362E963776FB}" srcId="{3B5884D6-3BB1-4C7A-9958-3549A252B586}" destId="{CBB4726E-AC91-486A-9831-3C73E5C3A40D}" srcOrd="0" destOrd="0" parTransId="{4D6F7DE9-F890-465D-896D-EB7F06F3FCA4}" sibTransId="{FD6A68BD-479F-4AF1-B090-C85511CDCD40}"/>
    <dgm:cxn modelId="{3A9D65A0-53D1-4E9E-972C-5CC4834D083C}" type="presOf" srcId="{483E9BB6-2098-4EA1-BE95-6D2C33525E9A}" destId="{4F74D6F0-9C4F-466B-BCFF-5DE26B1648F7}" srcOrd="0" destOrd="0" presId="urn:microsoft.com/office/officeart/2005/8/layout/hProcess7"/>
    <dgm:cxn modelId="{39F6C8AE-A43B-4D39-A1CD-0664AF98B11C}" type="presOf" srcId="{242E3341-A476-421B-8FAD-8F480FA2A80E}" destId="{A87B0397-91A9-4FDA-832A-887538E3E39A}" srcOrd="1" destOrd="0" presId="urn:microsoft.com/office/officeart/2005/8/layout/hProcess7"/>
    <dgm:cxn modelId="{7055D3C6-DC43-40D0-9D1B-CEBC8C9C588B}" type="presOf" srcId="{CBB4726E-AC91-486A-9831-3C73E5C3A40D}" destId="{B03DAC02-8446-4C35-BF4A-FCA8CE02D6BA}" srcOrd="1" destOrd="0" presId="urn:microsoft.com/office/officeart/2005/8/layout/hProcess7"/>
    <dgm:cxn modelId="{D83A8DCF-83A0-45A9-A956-F3C96B54427C}" srcId="{3B5884D6-3BB1-4C7A-9958-3549A252B586}" destId="{242E3341-A476-421B-8FAD-8F480FA2A80E}" srcOrd="3" destOrd="0" parTransId="{D9EE479C-65E1-4D7B-83CD-4A907C8A675C}" sibTransId="{BAD25D22-F953-4DD8-B268-088B3F9A20C1}"/>
    <dgm:cxn modelId="{FA8E0EE7-B44A-4940-878A-10E8EB9F1317}" type="presOf" srcId="{79FA98B1-E03E-48AA-BF19-2A636D041FCD}" destId="{095627DB-6AC8-4EEE-8BCF-3B8BF11845B2}" srcOrd="1" destOrd="0" presId="urn:microsoft.com/office/officeart/2005/8/layout/hProcess7"/>
    <dgm:cxn modelId="{B895EEEE-F597-4577-BDEA-0A17BB571DA3}" type="presOf" srcId="{97BF57BE-D03A-4AD9-86DC-75B69C13E876}" destId="{586ABF2D-8623-413E-8ED0-11EDC83194A9}" srcOrd="0" destOrd="0" presId="urn:microsoft.com/office/officeart/2005/8/layout/hProcess7"/>
    <dgm:cxn modelId="{DB0AD0CE-5517-48F1-8085-8935470B6A69}" type="presParOf" srcId="{E36243BA-743F-4042-AD08-F23C42D17CD2}" destId="{767AE51B-ECBF-4DDE-B3D5-81BBAEDD071E}" srcOrd="0" destOrd="0" presId="urn:microsoft.com/office/officeart/2005/8/layout/hProcess7"/>
    <dgm:cxn modelId="{1F1C9402-E25D-4A51-8FBF-C0AF3534160D}" type="presParOf" srcId="{767AE51B-ECBF-4DDE-B3D5-81BBAEDD071E}" destId="{B6FCD7B7-199F-44A3-B6BF-5E3FACA6C604}" srcOrd="0" destOrd="0" presId="urn:microsoft.com/office/officeart/2005/8/layout/hProcess7"/>
    <dgm:cxn modelId="{6B687FF3-7F22-47A8-B72E-0D7CD9E5AB21}" type="presParOf" srcId="{767AE51B-ECBF-4DDE-B3D5-81BBAEDD071E}" destId="{B03DAC02-8446-4C35-BF4A-FCA8CE02D6BA}" srcOrd="1" destOrd="0" presId="urn:microsoft.com/office/officeart/2005/8/layout/hProcess7"/>
    <dgm:cxn modelId="{AA5A9896-42D6-4A51-8C84-25340E2C68D1}" type="presParOf" srcId="{767AE51B-ECBF-4DDE-B3D5-81BBAEDD071E}" destId="{586ABF2D-8623-413E-8ED0-11EDC83194A9}" srcOrd="2" destOrd="0" presId="urn:microsoft.com/office/officeart/2005/8/layout/hProcess7"/>
    <dgm:cxn modelId="{94E95F92-9D86-450F-B294-2EA616A5EEA8}" type="presParOf" srcId="{E36243BA-743F-4042-AD08-F23C42D17CD2}" destId="{23BAEE65-D0C8-405C-96A7-A3DF995A65A0}" srcOrd="1" destOrd="0" presId="urn:microsoft.com/office/officeart/2005/8/layout/hProcess7"/>
    <dgm:cxn modelId="{A1C2C491-83C5-443D-9951-5AACC6D30316}" type="presParOf" srcId="{E36243BA-743F-4042-AD08-F23C42D17CD2}" destId="{B4BF9838-FEBF-4A3A-8857-BA7C63058D08}" srcOrd="2" destOrd="0" presId="urn:microsoft.com/office/officeart/2005/8/layout/hProcess7"/>
    <dgm:cxn modelId="{43D25A57-570C-46CB-8170-F823CFF747E2}" type="presParOf" srcId="{B4BF9838-FEBF-4A3A-8857-BA7C63058D08}" destId="{07C06DFE-5B72-4088-85FE-D5299A57753E}" srcOrd="0" destOrd="0" presId="urn:microsoft.com/office/officeart/2005/8/layout/hProcess7"/>
    <dgm:cxn modelId="{4526C91C-7881-4AF1-9402-FFF3F6A2694D}" type="presParOf" srcId="{B4BF9838-FEBF-4A3A-8857-BA7C63058D08}" destId="{575D6E97-7D1F-4E7F-8320-35996600DDD6}" srcOrd="1" destOrd="0" presId="urn:microsoft.com/office/officeart/2005/8/layout/hProcess7"/>
    <dgm:cxn modelId="{45699BD4-787B-4DBB-8D65-A218C6F202CD}" type="presParOf" srcId="{B4BF9838-FEBF-4A3A-8857-BA7C63058D08}" destId="{BC4BBC8C-81E7-4782-86BA-E8BB4BDC4936}" srcOrd="2" destOrd="0" presId="urn:microsoft.com/office/officeart/2005/8/layout/hProcess7"/>
    <dgm:cxn modelId="{AC07F86E-F3DD-4457-A132-D538403BF65B}" type="presParOf" srcId="{E36243BA-743F-4042-AD08-F23C42D17CD2}" destId="{3F6F0940-D586-4300-947F-95EBD619E35D}" srcOrd="3" destOrd="0" presId="urn:microsoft.com/office/officeart/2005/8/layout/hProcess7"/>
    <dgm:cxn modelId="{D93FA2EB-FCF5-4B12-AFA3-E4235D9193D6}" type="presParOf" srcId="{E36243BA-743F-4042-AD08-F23C42D17CD2}" destId="{1D3B1CD7-C916-43CB-85BE-53AF7C9D3A97}" srcOrd="4" destOrd="0" presId="urn:microsoft.com/office/officeart/2005/8/layout/hProcess7"/>
    <dgm:cxn modelId="{B08DC8BB-CC6B-4DF3-B5BC-99A896042422}" type="presParOf" srcId="{1D3B1CD7-C916-43CB-85BE-53AF7C9D3A97}" destId="{65CAE1A9-4C5D-44E8-B2ED-F097165FA6E4}" srcOrd="0" destOrd="0" presId="urn:microsoft.com/office/officeart/2005/8/layout/hProcess7"/>
    <dgm:cxn modelId="{E411DFD4-32F3-46C9-ADAD-728244288A82}" type="presParOf" srcId="{1D3B1CD7-C916-43CB-85BE-53AF7C9D3A97}" destId="{095627DB-6AC8-4EEE-8BCF-3B8BF11845B2}" srcOrd="1" destOrd="0" presId="urn:microsoft.com/office/officeart/2005/8/layout/hProcess7"/>
    <dgm:cxn modelId="{42439AEB-BD37-4634-99D0-BF607627D718}" type="presParOf" srcId="{1D3B1CD7-C916-43CB-85BE-53AF7C9D3A97}" destId="{4F74D6F0-9C4F-466B-BCFF-5DE26B1648F7}" srcOrd="2" destOrd="0" presId="urn:microsoft.com/office/officeart/2005/8/layout/hProcess7"/>
    <dgm:cxn modelId="{B5879D4F-543A-4DA5-812E-5B4A35B6BF11}" type="presParOf" srcId="{E36243BA-743F-4042-AD08-F23C42D17CD2}" destId="{DF98642D-BFDF-47D6-9CCF-C6B53445CFB6}" srcOrd="5" destOrd="0" presId="urn:microsoft.com/office/officeart/2005/8/layout/hProcess7"/>
    <dgm:cxn modelId="{EFB01EDD-861D-41C2-8514-41D3FF91D30C}" type="presParOf" srcId="{E36243BA-743F-4042-AD08-F23C42D17CD2}" destId="{651A902E-E4EF-4BE5-A3EB-7EC7114520D7}" srcOrd="6" destOrd="0" presId="urn:microsoft.com/office/officeart/2005/8/layout/hProcess7"/>
    <dgm:cxn modelId="{2D4E1C2C-74DF-4B88-806D-57210B20A18E}" type="presParOf" srcId="{651A902E-E4EF-4BE5-A3EB-7EC7114520D7}" destId="{7387DD2D-2D87-48D4-8833-09359ACD6409}" srcOrd="0" destOrd="0" presId="urn:microsoft.com/office/officeart/2005/8/layout/hProcess7"/>
    <dgm:cxn modelId="{21F54DBF-35AF-4943-A4EA-FCECE7B8FFE5}" type="presParOf" srcId="{651A902E-E4EF-4BE5-A3EB-7EC7114520D7}" destId="{A4A3366A-C914-4596-BD30-55F951F84C58}" srcOrd="1" destOrd="0" presId="urn:microsoft.com/office/officeart/2005/8/layout/hProcess7"/>
    <dgm:cxn modelId="{98554B8A-EA06-44EE-85B5-B29558D5228B}" type="presParOf" srcId="{651A902E-E4EF-4BE5-A3EB-7EC7114520D7}" destId="{66FD636E-7EE3-4F9C-A439-0D87FCF962A9}" srcOrd="2" destOrd="0" presId="urn:microsoft.com/office/officeart/2005/8/layout/hProcess7"/>
    <dgm:cxn modelId="{659E58B2-6C15-4C5B-9743-1ADA3CAA63BF}" type="presParOf" srcId="{E36243BA-743F-4042-AD08-F23C42D17CD2}" destId="{774B3F2C-7DDC-4E76-BAFA-DFE75048E6B9}" srcOrd="7" destOrd="0" presId="urn:microsoft.com/office/officeart/2005/8/layout/hProcess7"/>
    <dgm:cxn modelId="{D4E1B9AB-AA5B-4D27-BDC5-82EAA70F7AA2}" type="presParOf" srcId="{E36243BA-743F-4042-AD08-F23C42D17CD2}" destId="{3543DFED-309D-4086-AF02-D6218F5356C2}" srcOrd="8" destOrd="0" presId="urn:microsoft.com/office/officeart/2005/8/layout/hProcess7"/>
    <dgm:cxn modelId="{065DA63B-6FB8-499C-B208-736F5C967C26}" type="presParOf" srcId="{3543DFED-309D-4086-AF02-D6218F5356C2}" destId="{9C17B0C7-EFC7-477F-8080-909280801ED3}" srcOrd="0" destOrd="0" presId="urn:microsoft.com/office/officeart/2005/8/layout/hProcess7"/>
    <dgm:cxn modelId="{A793D724-1A69-4E32-92C0-FB8D82A379DA}" type="presParOf" srcId="{3543DFED-309D-4086-AF02-D6218F5356C2}" destId="{10A5F8B1-5BAC-47A3-9AB5-B9C79C2450BC}" srcOrd="1" destOrd="0" presId="urn:microsoft.com/office/officeart/2005/8/layout/hProcess7"/>
    <dgm:cxn modelId="{3E1D9324-110E-4AEF-B6BD-E3E5E7217F0D}" type="presParOf" srcId="{3543DFED-309D-4086-AF02-D6218F5356C2}" destId="{78C60AE9-8046-4121-9399-60884B5D2F50}" srcOrd="2" destOrd="0" presId="urn:microsoft.com/office/officeart/2005/8/layout/hProcess7"/>
    <dgm:cxn modelId="{F6564F5E-DED5-4A32-8337-C494196AC609}" type="presParOf" srcId="{E36243BA-743F-4042-AD08-F23C42D17CD2}" destId="{5FD7878D-B160-4C2C-98D3-A616FDAA9EA7}" srcOrd="9" destOrd="0" presId="urn:microsoft.com/office/officeart/2005/8/layout/hProcess7"/>
    <dgm:cxn modelId="{C57D3F52-65A7-4239-B9A9-DC492970C81E}" type="presParOf" srcId="{E36243BA-743F-4042-AD08-F23C42D17CD2}" destId="{A3BE3DDB-758D-4FD9-9BAE-E302A48FAEF1}" srcOrd="10" destOrd="0" presId="urn:microsoft.com/office/officeart/2005/8/layout/hProcess7"/>
    <dgm:cxn modelId="{C7D168A5-5AA0-4965-AC32-D7D5EDA4352B}" type="presParOf" srcId="{A3BE3DDB-758D-4FD9-9BAE-E302A48FAEF1}" destId="{36D2CEF4-8F41-4315-B94C-A4280E7F9903}" srcOrd="0" destOrd="0" presId="urn:microsoft.com/office/officeart/2005/8/layout/hProcess7"/>
    <dgm:cxn modelId="{9A99A341-3658-40A8-9EB8-006E9B03F799}" type="presParOf" srcId="{A3BE3DDB-758D-4FD9-9BAE-E302A48FAEF1}" destId="{ED9207CD-B51E-492C-9B07-F1B5D103B657}" srcOrd="1" destOrd="0" presId="urn:microsoft.com/office/officeart/2005/8/layout/hProcess7"/>
    <dgm:cxn modelId="{BD922576-460B-4FF0-845F-B6CB127C3CB4}" type="presParOf" srcId="{A3BE3DDB-758D-4FD9-9BAE-E302A48FAEF1}" destId="{5F05A89D-43B2-448E-BA78-F02B07204FC6}" srcOrd="2" destOrd="0" presId="urn:microsoft.com/office/officeart/2005/8/layout/hProcess7"/>
    <dgm:cxn modelId="{DDC9945E-D5FE-491C-9C35-72A5DFFE4859}" type="presParOf" srcId="{E36243BA-743F-4042-AD08-F23C42D17CD2}" destId="{5765922A-FA4C-4968-9253-8D89CAC111F8}" srcOrd="11" destOrd="0" presId="urn:microsoft.com/office/officeart/2005/8/layout/hProcess7"/>
    <dgm:cxn modelId="{32161B15-C2D4-4C6D-9404-F06098CD4C0F}" type="presParOf" srcId="{E36243BA-743F-4042-AD08-F23C42D17CD2}" destId="{186BEA57-4D7E-4785-90E7-B091A8619184}" srcOrd="12" destOrd="0" presId="urn:microsoft.com/office/officeart/2005/8/layout/hProcess7"/>
    <dgm:cxn modelId="{22A4D6BB-592C-46BA-986D-558B81185CBE}" type="presParOf" srcId="{186BEA57-4D7E-4785-90E7-B091A8619184}" destId="{58C317E8-1F04-49C0-9B07-F9D479104094}" srcOrd="0" destOrd="0" presId="urn:microsoft.com/office/officeart/2005/8/layout/hProcess7"/>
    <dgm:cxn modelId="{CE7F1683-DF44-4CBE-90A9-F70B6A1CD80D}" type="presParOf" srcId="{186BEA57-4D7E-4785-90E7-B091A8619184}" destId="{A87B0397-91A9-4FDA-832A-887538E3E39A}" srcOrd="1" destOrd="0" presId="urn:microsoft.com/office/officeart/2005/8/layout/hProcess7"/>
    <dgm:cxn modelId="{15CE1FC3-74B2-4856-8D10-ED6CF173FF2D}" type="presParOf" srcId="{186BEA57-4D7E-4785-90E7-B091A8619184}" destId="{03C543D7-1896-4C0F-8B6A-E6BFC5169822}" srcOrd="2" destOrd="0" presId="urn:microsoft.com/office/officeart/2005/8/layout/hProcess7"/>
    <dgm:cxn modelId="{E5048DF5-9864-4F5E-8AFC-C2B64E80C820}" type="presParOf" srcId="{E36243BA-743F-4042-AD08-F23C42D17CD2}" destId="{E6A2B839-0DDE-4D61-85D5-8C4947AAA033}" srcOrd="13" destOrd="0" presId="urn:microsoft.com/office/officeart/2005/8/layout/hProcess7"/>
    <dgm:cxn modelId="{60DB266C-A0E8-4C8D-9517-F695E78D1E6C}" type="presParOf" srcId="{E36243BA-743F-4042-AD08-F23C42D17CD2}" destId="{48099DDB-0894-440F-B47B-923E83552525}" srcOrd="14" destOrd="0" presId="urn:microsoft.com/office/officeart/2005/8/layout/hProcess7"/>
    <dgm:cxn modelId="{30E50228-E6AD-45EB-9C34-D6C94D10E13C}" type="presParOf" srcId="{48099DDB-0894-440F-B47B-923E83552525}" destId="{B2A55F91-C4D7-4924-8F98-AC399F05DE9E}" srcOrd="0" destOrd="0" presId="urn:microsoft.com/office/officeart/2005/8/layout/hProcess7"/>
    <dgm:cxn modelId="{224E4215-1413-447D-8C8D-CC31543EA286}" type="presParOf" srcId="{48099DDB-0894-440F-B47B-923E83552525}" destId="{7C5CFA38-39E4-4CE8-AE0B-B032E79F1FF7}" srcOrd="1" destOrd="0" presId="urn:microsoft.com/office/officeart/2005/8/layout/hProcess7"/>
    <dgm:cxn modelId="{716F3DCF-644C-4BC0-B1F6-2166EDD78F1A}" type="presParOf" srcId="{48099DDB-0894-440F-B47B-923E83552525}" destId="{CA6DFC88-288C-4A00-AA49-AC3625D6307C}" srcOrd="2" destOrd="0" presId="urn:microsoft.com/office/officeart/2005/8/layout/hProcess7"/>
    <dgm:cxn modelId="{ADFA581D-79F9-4919-A939-1A253586849D}" type="presParOf" srcId="{E36243BA-743F-4042-AD08-F23C42D17CD2}" destId="{373D78B9-6ADA-4E42-B643-3E7CFAD00380}" srcOrd="15" destOrd="0" presId="urn:microsoft.com/office/officeart/2005/8/layout/hProcess7"/>
    <dgm:cxn modelId="{B9EA3E69-7D91-4FE6-BADA-ABC9E949EA77}" type="presParOf" srcId="{E36243BA-743F-4042-AD08-F23C42D17CD2}" destId="{7884429D-D526-4F69-AB9D-C8989E38B63F}" srcOrd="16" destOrd="0" presId="urn:microsoft.com/office/officeart/2005/8/layout/hProcess7"/>
    <dgm:cxn modelId="{065F94A1-F2B8-4145-BE90-FF361A09CAE1}" type="presParOf" srcId="{7884429D-D526-4F69-AB9D-C8989E38B63F}" destId="{073EAD77-6DC4-4185-AF91-F0FC2408C2DE}" srcOrd="0" destOrd="0" presId="urn:microsoft.com/office/officeart/2005/8/layout/hProcess7"/>
    <dgm:cxn modelId="{BA182900-D385-4B11-910F-8B49E7664A1B}" type="presParOf" srcId="{7884429D-D526-4F69-AB9D-C8989E38B63F}" destId="{B09FDC9A-276E-40CD-84DD-1E2D82DD3AC7}" srcOrd="1" destOrd="0" presId="urn:microsoft.com/office/officeart/2005/8/layout/hProcess7"/>
    <dgm:cxn modelId="{7652516D-5A5C-4872-BB09-3136FA2CB1EB}" type="presParOf" srcId="{7884429D-D526-4F69-AB9D-C8989E38B63F}" destId="{F395DE95-9EB9-49BD-A06D-E6418CF83799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3CAD45-34C5-4A3A-A9C8-DC1A507303E1}" type="doc">
      <dgm:prSet loTypeId="urn:microsoft.com/office/officeart/2005/8/layout/radial5" loCatId="cycle" qsTypeId="urn:microsoft.com/office/officeart/2005/8/quickstyle/simple5" qsCatId="simple" csTypeId="urn:microsoft.com/office/officeart/2005/8/colors/colorful1" csCatId="colorful" phldr="1"/>
      <dgm:spPr/>
      <dgm:t>
        <a:bodyPr rtlCol="0"/>
        <a:lstStyle/>
        <a:p>
          <a:pPr rtl="0"/>
          <a:endParaRPr lang="en-US"/>
        </a:p>
      </dgm:t>
    </dgm:pt>
    <dgm:pt modelId="{3E302E9D-FAE8-47DC-94C6-3C32948DDC58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DE73751E-25C8-4E3D-BED7-CFD152993FF4}" type="parTrans" cxnId="{F57BEFC3-079D-4E0F-9AC1-E320034CC90F}">
      <dgm:prSet/>
      <dgm:spPr/>
      <dgm:t>
        <a:bodyPr rtlCol="0"/>
        <a:lstStyle/>
        <a:p>
          <a:pPr rtl="0"/>
          <a:endParaRPr lang="uk-UA" noProof="0" dirty="0"/>
        </a:p>
      </dgm:t>
    </dgm:pt>
    <dgm:pt modelId="{CC6E97E5-6E4D-48CA-BE7F-C077CE28ACF2}" type="sibTrans" cxnId="{F57BEFC3-079D-4E0F-9AC1-E320034CC90F}">
      <dgm:prSet/>
      <dgm:spPr/>
      <dgm:t>
        <a:bodyPr rtlCol="0"/>
        <a:lstStyle/>
        <a:p>
          <a:pPr rtl="0"/>
          <a:endParaRPr lang="uk-UA" noProof="0" dirty="0"/>
        </a:p>
      </dgm:t>
    </dgm:pt>
    <dgm:pt modelId="{9BA935A3-04A9-4B23-BB8D-879DFDC6A734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4A94DC72-3913-4A63-A376-2160E1199692}" type="parTrans" cxnId="{8880425F-0418-485F-AFC4-A7526B16E06F}">
      <dgm:prSet/>
      <dgm:spPr/>
      <dgm:t>
        <a:bodyPr rtlCol="0"/>
        <a:lstStyle/>
        <a:p>
          <a:pPr rtl="0"/>
          <a:endParaRPr lang="uk-UA" noProof="0" dirty="0"/>
        </a:p>
      </dgm:t>
    </dgm:pt>
    <dgm:pt modelId="{BF2C90C1-AD14-4273-9BD1-BA5463A827DB}" type="sibTrans" cxnId="{8880425F-0418-485F-AFC4-A7526B16E06F}">
      <dgm:prSet/>
      <dgm:spPr/>
      <dgm:t>
        <a:bodyPr rtlCol="0"/>
        <a:lstStyle/>
        <a:p>
          <a:pPr rtl="0"/>
          <a:endParaRPr lang="uk-UA" noProof="0" dirty="0"/>
        </a:p>
      </dgm:t>
    </dgm:pt>
    <dgm:pt modelId="{DD4278EE-4C1E-4352-A323-AF21603BE3A9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80D8E021-65F4-4C16-B563-A60F95C9C20A}" type="parTrans" cxnId="{4FFDD524-20C5-4A97-8759-552E24B13145}">
      <dgm:prSet/>
      <dgm:spPr/>
      <dgm:t>
        <a:bodyPr rtlCol="0"/>
        <a:lstStyle/>
        <a:p>
          <a:pPr rtl="0"/>
          <a:endParaRPr lang="uk-UA" noProof="0" dirty="0"/>
        </a:p>
      </dgm:t>
    </dgm:pt>
    <dgm:pt modelId="{6A247073-EC2F-4AB5-A8C2-BFBCFF89A4BC}" type="sibTrans" cxnId="{4FFDD524-20C5-4A97-8759-552E24B13145}">
      <dgm:prSet/>
      <dgm:spPr/>
      <dgm:t>
        <a:bodyPr rtlCol="0"/>
        <a:lstStyle/>
        <a:p>
          <a:pPr rtl="0"/>
          <a:endParaRPr lang="uk-UA" noProof="0" dirty="0"/>
        </a:p>
      </dgm:t>
    </dgm:pt>
    <dgm:pt modelId="{672E524D-AE9F-4BC2-85C2-0551A46A2368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06F92D0F-BA7C-4371-AC94-AAE3D8A83FF2}" type="parTrans" cxnId="{F12C13BF-E46D-464F-9303-4A688027249B}">
      <dgm:prSet/>
      <dgm:spPr/>
      <dgm:t>
        <a:bodyPr rtlCol="0"/>
        <a:lstStyle/>
        <a:p>
          <a:pPr rtl="0"/>
          <a:endParaRPr lang="uk-UA" noProof="0" dirty="0"/>
        </a:p>
      </dgm:t>
    </dgm:pt>
    <dgm:pt modelId="{D56E4B94-C2F5-4070-BFAC-1CB0DCB34B05}" type="sibTrans" cxnId="{F12C13BF-E46D-464F-9303-4A688027249B}">
      <dgm:prSet/>
      <dgm:spPr/>
      <dgm:t>
        <a:bodyPr rtlCol="0"/>
        <a:lstStyle/>
        <a:p>
          <a:pPr rtl="0"/>
          <a:endParaRPr lang="uk-UA" noProof="0" dirty="0"/>
        </a:p>
      </dgm:t>
    </dgm:pt>
    <dgm:pt modelId="{B6750297-69D2-436A-989E-0AA81A9DF788}">
      <dgm:prSet phldrT="[Text]"/>
      <dgm:spPr/>
      <dgm:t>
        <a:bodyPr rtlCol="0"/>
        <a:lstStyle/>
        <a:p>
          <a:pPr rtl="0"/>
          <a:r>
            <a:rPr lang="uk-UA" noProof="0" dirty="0"/>
            <a:t>Позиція</a:t>
          </a:r>
        </a:p>
      </dgm:t>
    </dgm:pt>
    <dgm:pt modelId="{0F7F63C8-BB26-46C8-9F76-A91D5A713A59}" type="parTrans" cxnId="{5DB41A54-95F1-4BE0-AC8F-9D06E91FF502}">
      <dgm:prSet/>
      <dgm:spPr/>
      <dgm:t>
        <a:bodyPr rtlCol="0"/>
        <a:lstStyle/>
        <a:p>
          <a:pPr rtl="0"/>
          <a:endParaRPr lang="uk-UA" noProof="0" dirty="0"/>
        </a:p>
      </dgm:t>
    </dgm:pt>
    <dgm:pt modelId="{C8BA1F4C-E906-4404-8BEF-B4C730EEA2D9}" type="sibTrans" cxnId="{5DB41A54-95F1-4BE0-AC8F-9D06E91FF502}">
      <dgm:prSet/>
      <dgm:spPr/>
      <dgm:t>
        <a:bodyPr rtlCol="0"/>
        <a:lstStyle/>
        <a:p>
          <a:pPr rtl="0"/>
          <a:endParaRPr lang="uk-UA" noProof="0" dirty="0"/>
        </a:p>
      </dgm:t>
    </dgm:pt>
    <dgm:pt modelId="{4D759782-2A99-41F0-B9C3-03A336EFA980}" type="pres">
      <dgm:prSet presAssocID="{153CAD45-34C5-4A3A-A9C8-DC1A507303E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9F258FD-D1EC-4D06-9C56-BCC70A6BDDCB}" type="pres">
      <dgm:prSet presAssocID="{3E302E9D-FAE8-47DC-94C6-3C32948DDC58}" presName="centerShape" presStyleLbl="node0" presStyleIdx="0" presStyleCnt="1"/>
      <dgm:spPr/>
    </dgm:pt>
    <dgm:pt modelId="{A3C38A0F-52EA-493F-8BD7-EAEC1AE99CB6}" type="pres">
      <dgm:prSet presAssocID="{4A94DC72-3913-4A63-A376-2160E1199692}" presName="parTrans" presStyleLbl="sibTrans2D1" presStyleIdx="0" presStyleCnt="4"/>
      <dgm:spPr/>
    </dgm:pt>
    <dgm:pt modelId="{F13507E5-6F28-4202-95F3-A3C56E25B301}" type="pres">
      <dgm:prSet presAssocID="{4A94DC72-3913-4A63-A376-2160E1199692}" presName="connectorText" presStyleLbl="sibTrans2D1" presStyleIdx="0" presStyleCnt="4"/>
      <dgm:spPr/>
    </dgm:pt>
    <dgm:pt modelId="{52291E47-ACB5-4B38-9B03-8B1560DFD0CC}" type="pres">
      <dgm:prSet presAssocID="{9BA935A3-04A9-4B23-BB8D-879DFDC6A734}" presName="node" presStyleLbl="node1" presStyleIdx="0" presStyleCnt="4">
        <dgm:presLayoutVars>
          <dgm:bulletEnabled val="1"/>
        </dgm:presLayoutVars>
      </dgm:prSet>
      <dgm:spPr/>
    </dgm:pt>
    <dgm:pt modelId="{6692948A-20AD-4E18-B833-65A5C7A04432}" type="pres">
      <dgm:prSet presAssocID="{80D8E021-65F4-4C16-B563-A60F95C9C20A}" presName="parTrans" presStyleLbl="sibTrans2D1" presStyleIdx="1" presStyleCnt="4"/>
      <dgm:spPr/>
    </dgm:pt>
    <dgm:pt modelId="{03D79A97-AA58-4F67-8F80-27E5F9CBC896}" type="pres">
      <dgm:prSet presAssocID="{80D8E021-65F4-4C16-B563-A60F95C9C20A}" presName="connectorText" presStyleLbl="sibTrans2D1" presStyleIdx="1" presStyleCnt="4"/>
      <dgm:spPr/>
    </dgm:pt>
    <dgm:pt modelId="{59B57A1D-F10F-4506-AE16-3BAB87B75C43}" type="pres">
      <dgm:prSet presAssocID="{DD4278EE-4C1E-4352-A323-AF21603BE3A9}" presName="node" presStyleLbl="node1" presStyleIdx="1" presStyleCnt="4">
        <dgm:presLayoutVars>
          <dgm:bulletEnabled val="1"/>
        </dgm:presLayoutVars>
      </dgm:prSet>
      <dgm:spPr/>
    </dgm:pt>
    <dgm:pt modelId="{6F0CD613-B859-42A2-B779-B689A9C2E97D}" type="pres">
      <dgm:prSet presAssocID="{06F92D0F-BA7C-4371-AC94-AAE3D8A83FF2}" presName="parTrans" presStyleLbl="sibTrans2D1" presStyleIdx="2" presStyleCnt="4"/>
      <dgm:spPr/>
    </dgm:pt>
    <dgm:pt modelId="{E892800B-F5E1-4AF3-A0AF-EEF4DF30EC5E}" type="pres">
      <dgm:prSet presAssocID="{06F92D0F-BA7C-4371-AC94-AAE3D8A83FF2}" presName="connectorText" presStyleLbl="sibTrans2D1" presStyleIdx="2" presStyleCnt="4"/>
      <dgm:spPr/>
    </dgm:pt>
    <dgm:pt modelId="{5EF0C77B-BF09-4B25-B4B2-9AAB6D5E6B51}" type="pres">
      <dgm:prSet presAssocID="{672E524D-AE9F-4BC2-85C2-0551A46A2368}" presName="node" presStyleLbl="node1" presStyleIdx="2" presStyleCnt="4">
        <dgm:presLayoutVars>
          <dgm:bulletEnabled val="1"/>
        </dgm:presLayoutVars>
      </dgm:prSet>
      <dgm:spPr/>
    </dgm:pt>
    <dgm:pt modelId="{BCFDFF25-F2E7-48EE-9D65-A9BA155A4ACB}" type="pres">
      <dgm:prSet presAssocID="{0F7F63C8-BB26-46C8-9F76-A91D5A713A59}" presName="parTrans" presStyleLbl="sibTrans2D1" presStyleIdx="3" presStyleCnt="4"/>
      <dgm:spPr/>
    </dgm:pt>
    <dgm:pt modelId="{8DBD129C-C7A8-4A4C-91AC-BED930E0B115}" type="pres">
      <dgm:prSet presAssocID="{0F7F63C8-BB26-46C8-9F76-A91D5A713A59}" presName="connectorText" presStyleLbl="sibTrans2D1" presStyleIdx="3" presStyleCnt="4"/>
      <dgm:spPr/>
    </dgm:pt>
    <dgm:pt modelId="{B91DD6F8-103A-4071-AE32-E4A21C7D0795}" type="pres">
      <dgm:prSet presAssocID="{B6750297-69D2-436A-989E-0AA81A9DF788}" presName="node" presStyleLbl="node1" presStyleIdx="3" presStyleCnt="4">
        <dgm:presLayoutVars>
          <dgm:bulletEnabled val="1"/>
        </dgm:presLayoutVars>
      </dgm:prSet>
      <dgm:spPr/>
    </dgm:pt>
  </dgm:ptLst>
  <dgm:cxnLst>
    <dgm:cxn modelId="{E34F0508-DA33-4F94-9CCA-714F14CAAEE6}" type="presOf" srcId="{4A94DC72-3913-4A63-A376-2160E1199692}" destId="{F13507E5-6F28-4202-95F3-A3C56E25B301}" srcOrd="1" destOrd="0" presId="urn:microsoft.com/office/officeart/2005/8/layout/radial5"/>
    <dgm:cxn modelId="{4FFDD524-20C5-4A97-8759-552E24B13145}" srcId="{3E302E9D-FAE8-47DC-94C6-3C32948DDC58}" destId="{DD4278EE-4C1E-4352-A323-AF21603BE3A9}" srcOrd="1" destOrd="0" parTransId="{80D8E021-65F4-4C16-B563-A60F95C9C20A}" sibTransId="{6A247073-EC2F-4AB5-A8C2-BFBCFF89A4BC}"/>
    <dgm:cxn modelId="{B158462A-B45C-4997-8180-5387889428F1}" type="presOf" srcId="{80D8E021-65F4-4C16-B563-A60F95C9C20A}" destId="{6692948A-20AD-4E18-B833-65A5C7A04432}" srcOrd="0" destOrd="0" presId="urn:microsoft.com/office/officeart/2005/8/layout/radial5"/>
    <dgm:cxn modelId="{E2993F35-0A2D-4D03-8A9E-3987BAE2FFAC}" type="presOf" srcId="{3E302E9D-FAE8-47DC-94C6-3C32948DDC58}" destId="{E9F258FD-D1EC-4D06-9C56-BCC70A6BDDCB}" srcOrd="0" destOrd="0" presId="urn:microsoft.com/office/officeart/2005/8/layout/radial5"/>
    <dgm:cxn modelId="{8880425F-0418-485F-AFC4-A7526B16E06F}" srcId="{3E302E9D-FAE8-47DC-94C6-3C32948DDC58}" destId="{9BA935A3-04A9-4B23-BB8D-879DFDC6A734}" srcOrd="0" destOrd="0" parTransId="{4A94DC72-3913-4A63-A376-2160E1199692}" sibTransId="{BF2C90C1-AD14-4273-9BD1-BA5463A827DB}"/>
    <dgm:cxn modelId="{55DEA046-39BE-47C2-A4C6-66CC0AF91ED1}" type="presOf" srcId="{DD4278EE-4C1E-4352-A323-AF21603BE3A9}" destId="{59B57A1D-F10F-4506-AE16-3BAB87B75C43}" srcOrd="0" destOrd="0" presId="urn:microsoft.com/office/officeart/2005/8/layout/radial5"/>
    <dgm:cxn modelId="{94C2B84D-9AA1-415E-85F9-870631FC9B38}" type="presOf" srcId="{0F7F63C8-BB26-46C8-9F76-A91D5A713A59}" destId="{BCFDFF25-F2E7-48EE-9D65-A9BA155A4ACB}" srcOrd="0" destOrd="0" presId="urn:microsoft.com/office/officeart/2005/8/layout/radial5"/>
    <dgm:cxn modelId="{5DB41A54-95F1-4BE0-AC8F-9D06E91FF502}" srcId="{3E302E9D-FAE8-47DC-94C6-3C32948DDC58}" destId="{B6750297-69D2-436A-989E-0AA81A9DF788}" srcOrd="3" destOrd="0" parTransId="{0F7F63C8-BB26-46C8-9F76-A91D5A713A59}" sibTransId="{C8BA1F4C-E906-4404-8BEF-B4C730EEA2D9}"/>
    <dgm:cxn modelId="{3C4B8485-04E0-4484-AE11-F0E8B1745CAA}" type="presOf" srcId="{153CAD45-34C5-4A3A-A9C8-DC1A507303E1}" destId="{4D759782-2A99-41F0-B9C3-03A336EFA980}" srcOrd="0" destOrd="0" presId="urn:microsoft.com/office/officeart/2005/8/layout/radial5"/>
    <dgm:cxn modelId="{09B3F49D-7D13-4FB7-98ED-E3BA574AB76F}" type="presOf" srcId="{80D8E021-65F4-4C16-B563-A60F95C9C20A}" destId="{03D79A97-AA58-4F67-8F80-27E5F9CBC896}" srcOrd="1" destOrd="0" presId="urn:microsoft.com/office/officeart/2005/8/layout/radial5"/>
    <dgm:cxn modelId="{FE973B9F-ADD5-42ED-B2E7-B2C92D14B151}" type="presOf" srcId="{0F7F63C8-BB26-46C8-9F76-A91D5A713A59}" destId="{8DBD129C-C7A8-4A4C-91AC-BED930E0B115}" srcOrd="1" destOrd="0" presId="urn:microsoft.com/office/officeart/2005/8/layout/radial5"/>
    <dgm:cxn modelId="{2501F1A5-8679-4863-8A1B-3430AEFCA536}" type="presOf" srcId="{9BA935A3-04A9-4B23-BB8D-879DFDC6A734}" destId="{52291E47-ACB5-4B38-9B03-8B1560DFD0CC}" srcOrd="0" destOrd="0" presId="urn:microsoft.com/office/officeart/2005/8/layout/radial5"/>
    <dgm:cxn modelId="{E3E861AD-7139-4895-A3A2-FAC8B6F43E3A}" type="presOf" srcId="{06F92D0F-BA7C-4371-AC94-AAE3D8A83FF2}" destId="{E892800B-F5E1-4AF3-A0AF-EEF4DF30EC5E}" srcOrd="1" destOrd="0" presId="urn:microsoft.com/office/officeart/2005/8/layout/radial5"/>
    <dgm:cxn modelId="{F12C13BF-E46D-464F-9303-4A688027249B}" srcId="{3E302E9D-FAE8-47DC-94C6-3C32948DDC58}" destId="{672E524D-AE9F-4BC2-85C2-0551A46A2368}" srcOrd="2" destOrd="0" parTransId="{06F92D0F-BA7C-4371-AC94-AAE3D8A83FF2}" sibTransId="{D56E4B94-C2F5-4070-BFAC-1CB0DCB34B05}"/>
    <dgm:cxn modelId="{F57BEFC3-079D-4E0F-9AC1-E320034CC90F}" srcId="{153CAD45-34C5-4A3A-A9C8-DC1A507303E1}" destId="{3E302E9D-FAE8-47DC-94C6-3C32948DDC58}" srcOrd="0" destOrd="0" parTransId="{DE73751E-25C8-4E3D-BED7-CFD152993FF4}" sibTransId="{CC6E97E5-6E4D-48CA-BE7F-C077CE28ACF2}"/>
    <dgm:cxn modelId="{405A44DC-088C-4200-8A3B-E543E5289ACF}" type="presOf" srcId="{06F92D0F-BA7C-4371-AC94-AAE3D8A83FF2}" destId="{6F0CD613-B859-42A2-B779-B689A9C2E97D}" srcOrd="0" destOrd="0" presId="urn:microsoft.com/office/officeart/2005/8/layout/radial5"/>
    <dgm:cxn modelId="{1DD317DE-44A7-4C8E-B5B3-972E03B8620D}" type="presOf" srcId="{672E524D-AE9F-4BC2-85C2-0551A46A2368}" destId="{5EF0C77B-BF09-4B25-B4B2-9AAB6D5E6B51}" srcOrd="0" destOrd="0" presId="urn:microsoft.com/office/officeart/2005/8/layout/radial5"/>
    <dgm:cxn modelId="{777A9CE2-CDC9-4976-9248-0D2EA200108E}" type="presOf" srcId="{B6750297-69D2-436A-989E-0AA81A9DF788}" destId="{B91DD6F8-103A-4071-AE32-E4A21C7D0795}" srcOrd="0" destOrd="0" presId="urn:microsoft.com/office/officeart/2005/8/layout/radial5"/>
    <dgm:cxn modelId="{81B468EA-2504-41C0-996F-06728BAD4E51}" type="presOf" srcId="{4A94DC72-3913-4A63-A376-2160E1199692}" destId="{A3C38A0F-52EA-493F-8BD7-EAEC1AE99CB6}" srcOrd="0" destOrd="0" presId="urn:microsoft.com/office/officeart/2005/8/layout/radial5"/>
    <dgm:cxn modelId="{A5F6FF85-9DB3-4A16-82E3-3B3D1C1E2B4E}" type="presParOf" srcId="{4D759782-2A99-41F0-B9C3-03A336EFA980}" destId="{E9F258FD-D1EC-4D06-9C56-BCC70A6BDDCB}" srcOrd="0" destOrd="0" presId="urn:microsoft.com/office/officeart/2005/8/layout/radial5"/>
    <dgm:cxn modelId="{93A5E5B4-FD7D-40C8-8BD1-413C9F4C3DF1}" type="presParOf" srcId="{4D759782-2A99-41F0-B9C3-03A336EFA980}" destId="{A3C38A0F-52EA-493F-8BD7-EAEC1AE99CB6}" srcOrd="1" destOrd="0" presId="urn:microsoft.com/office/officeart/2005/8/layout/radial5"/>
    <dgm:cxn modelId="{69CBB834-0912-473C-BCE6-2EB9F33B2066}" type="presParOf" srcId="{A3C38A0F-52EA-493F-8BD7-EAEC1AE99CB6}" destId="{F13507E5-6F28-4202-95F3-A3C56E25B301}" srcOrd="0" destOrd="0" presId="urn:microsoft.com/office/officeart/2005/8/layout/radial5"/>
    <dgm:cxn modelId="{DDB77A5A-F292-4645-8D92-B1321CF05BCF}" type="presParOf" srcId="{4D759782-2A99-41F0-B9C3-03A336EFA980}" destId="{52291E47-ACB5-4B38-9B03-8B1560DFD0CC}" srcOrd="2" destOrd="0" presId="urn:microsoft.com/office/officeart/2005/8/layout/radial5"/>
    <dgm:cxn modelId="{543E57BE-467C-4786-A17C-B2DCF35958E9}" type="presParOf" srcId="{4D759782-2A99-41F0-B9C3-03A336EFA980}" destId="{6692948A-20AD-4E18-B833-65A5C7A04432}" srcOrd="3" destOrd="0" presId="urn:microsoft.com/office/officeart/2005/8/layout/radial5"/>
    <dgm:cxn modelId="{83BE45B5-B244-4430-A4D3-8A9CA029CAF2}" type="presParOf" srcId="{6692948A-20AD-4E18-B833-65A5C7A04432}" destId="{03D79A97-AA58-4F67-8F80-27E5F9CBC896}" srcOrd="0" destOrd="0" presId="urn:microsoft.com/office/officeart/2005/8/layout/radial5"/>
    <dgm:cxn modelId="{1E3EFC25-3947-4F10-9552-0BE13E1489D6}" type="presParOf" srcId="{4D759782-2A99-41F0-B9C3-03A336EFA980}" destId="{59B57A1D-F10F-4506-AE16-3BAB87B75C43}" srcOrd="4" destOrd="0" presId="urn:microsoft.com/office/officeart/2005/8/layout/radial5"/>
    <dgm:cxn modelId="{FA4FCB9E-2360-4F08-A26C-319B9C47ADE8}" type="presParOf" srcId="{4D759782-2A99-41F0-B9C3-03A336EFA980}" destId="{6F0CD613-B859-42A2-B779-B689A9C2E97D}" srcOrd="5" destOrd="0" presId="urn:microsoft.com/office/officeart/2005/8/layout/radial5"/>
    <dgm:cxn modelId="{52D2CB37-6A40-40BE-B991-5587CADCC696}" type="presParOf" srcId="{6F0CD613-B859-42A2-B779-B689A9C2E97D}" destId="{E892800B-F5E1-4AF3-A0AF-EEF4DF30EC5E}" srcOrd="0" destOrd="0" presId="urn:microsoft.com/office/officeart/2005/8/layout/radial5"/>
    <dgm:cxn modelId="{DC4373A0-ECD0-44AB-8303-54FD3BE1071C}" type="presParOf" srcId="{4D759782-2A99-41F0-B9C3-03A336EFA980}" destId="{5EF0C77B-BF09-4B25-B4B2-9AAB6D5E6B51}" srcOrd="6" destOrd="0" presId="urn:microsoft.com/office/officeart/2005/8/layout/radial5"/>
    <dgm:cxn modelId="{C8521E8D-B374-4937-B26F-BB958C9D4358}" type="presParOf" srcId="{4D759782-2A99-41F0-B9C3-03A336EFA980}" destId="{BCFDFF25-F2E7-48EE-9D65-A9BA155A4ACB}" srcOrd="7" destOrd="0" presId="urn:microsoft.com/office/officeart/2005/8/layout/radial5"/>
    <dgm:cxn modelId="{9A1EA2BB-0579-48BA-A2C6-8E1B9845B17C}" type="presParOf" srcId="{BCFDFF25-F2E7-48EE-9D65-A9BA155A4ACB}" destId="{8DBD129C-C7A8-4A4C-91AC-BED930E0B115}" srcOrd="0" destOrd="0" presId="urn:microsoft.com/office/officeart/2005/8/layout/radial5"/>
    <dgm:cxn modelId="{590FEF7D-362A-4E12-96C9-45C5CA0C24DC}" type="presParOf" srcId="{4D759782-2A99-41F0-B9C3-03A336EFA980}" destId="{B91DD6F8-103A-4071-AE32-E4A21C7D0795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CD7B7-199F-44A3-B6BF-5E3FACA6C604}">
      <dsp:nvSpPr>
        <dsp:cNvPr id="0" name=""/>
        <dsp:cNvSpPr/>
      </dsp:nvSpPr>
      <dsp:spPr>
        <a:xfrm>
          <a:off x="5351" y="678435"/>
          <a:ext cx="1868326" cy="2241991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rtlCol="0" anchor="t" anchorCtr="0">
          <a:noAutofit/>
        </a:bodyPr>
        <a:lstStyle/>
        <a:p>
          <a:pPr marL="0" lvl="0" indent="0" algn="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noProof="0" dirty="0"/>
            <a:t>Позиція</a:t>
          </a:r>
        </a:p>
      </dsp:txBody>
      <dsp:txXfrm rot="16200000">
        <a:off x="-727032" y="1410819"/>
        <a:ext cx="1838433" cy="373665"/>
      </dsp:txXfrm>
    </dsp:sp>
    <dsp:sp modelId="{586ABF2D-8623-413E-8ED0-11EDC83194A9}">
      <dsp:nvSpPr>
        <dsp:cNvPr id="0" name=""/>
        <dsp:cNvSpPr/>
      </dsp:nvSpPr>
      <dsp:spPr>
        <a:xfrm>
          <a:off x="379016" y="678435"/>
          <a:ext cx="1391903" cy="2241991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rtlCol="0" anchor="t" anchorCtr="0">
          <a:noAutofit/>
        </a:bodyPr>
        <a:lstStyle/>
        <a:p>
          <a:pPr marL="0" lvl="0" indent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kern="1200" noProof="0" dirty="0"/>
            <a:t>Текст</a:t>
          </a:r>
        </a:p>
      </dsp:txBody>
      <dsp:txXfrm>
        <a:off x="379016" y="678435"/>
        <a:ext cx="1391903" cy="2241991"/>
      </dsp:txXfrm>
    </dsp:sp>
    <dsp:sp modelId="{65CAE1A9-4C5D-44E8-B2ED-F097165FA6E4}">
      <dsp:nvSpPr>
        <dsp:cNvPr id="0" name=""/>
        <dsp:cNvSpPr/>
      </dsp:nvSpPr>
      <dsp:spPr>
        <a:xfrm>
          <a:off x="1939069" y="678435"/>
          <a:ext cx="1868326" cy="2241991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tint val="94000"/>
                <a:satMod val="103000"/>
                <a:lumMod val="102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0000"/>
                <a:shade val="100000"/>
                <a:satMod val="11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rtlCol="0" anchor="t" anchorCtr="0">
          <a:noAutofit/>
        </a:bodyPr>
        <a:lstStyle/>
        <a:p>
          <a:pPr marL="0" lvl="0" indent="0" algn="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noProof="0" dirty="0"/>
            <a:t>Позиція</a:t>
          </a:r>
        </a:p>
      </dsp:txBody>
      <dsp:txXfrm rot="16200000">
        <a:off x="1206685" y="1410819"/>
        <a:ext cx="1838433" cy="373665"/>
      </dsp:txXfrm>
    </dsp:sp>
    <dsp:sp modelId="{575D6E97-7D1F-4E7F-8320-35996600DDD6}">
      <dsp:nvSpPr>
        <dsp:cNvPr id="0" name=""/>
        <dsp:cNvSpPr/>
      </dsp:nvSpPr>
      <dsp:spPr>
        <a:xfrm rot="5400000">
          <a:off x="1783673" y="2460244"/>
          <a:ext cx="329474" cy="28024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74D6F0-9C4F-466B-BCFF-5DE26B1648F7}">
      <dsp:nvSpPr>
        <dsp:cNvPr id="0" name=""/>
        <dsp:cNvSpPr/>
      </dsp:nvSpPr>
      <dsp:spPr>
        <a:xfrm>
          <a:off x="2312734" y="678435"/>
          <a:ext cx="1391903" cy="2241991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rtlCol="0" anchor="t" anchorCtr="0">
          <a:noAutofit/>
        </a:bodyPr>
        <a:lstStyle/>
        <a:p>
          <a:pPr marL="0" lvl="0" indent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kern="1200" noProof="0" dirty="0"/>
            <a:t>Текст</a:t>
          </a:r>
        </a:p>
      </dsp:txBody>
      <dsp:txXfrm>
        <a:off x="2312734" y="678435"/>
        <a:ext cx="1391903" cy="2241991"/>
      </dsp:txXfrm>
    </dsp:sp>
    <dsp:sp modelId="{9C17B0C7-EFC7-477F-8080-909280801ED3}">
      <dsp:nvSpPr>
        <dsp:cNvPr id="0" name=""/>
        <dsp:cNvSpPr/>
      </dsp:nvSpPr>
      <dsp:spPr>
        <a:xfrm>
          <a:off x="3872786" y="678435"/>
          <a:ext cx="1868326" cy="2241991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94000"/>
                <a:satMod val="103000"/>
                <a:lumMod val="102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0000"/>
                <a:shade val="100000"/>
                <a:satMod val="11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rtlCol="0" anchor="t" anchorCtr="0">
          <a:noAutofit/>
        </a:bodyPr>
        <a:lstStyle/>
        <a:p>
          <a:pPr marL="0" lvl="0" indent="0" algn="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noProof="0" dirty="0"/>
            <a:t>Позиція</a:t>
          </a:r>
        </a:p>
      </dsp:txBody>
      <dsp:txXfrm rot="16200000">
        <a:off x="3140402" y="1410819"/>
        <a:ext cx="1838433" cy="373665"/>
      </dsp:txXfrm>
    </dsp:sp>
    <dsp:sp modelId="{A4A3366A-C914-4596-BD30-55F951F84C58}">
      <dsp:nvSpPr>
        <dsp:cNvPr id="0" name=""/>
        <dsp:cNvSpPr/>
      </dsp:nvSpPr>
      <dsp:spPr>
        <a:xfrm rot="5400000">
          <a:off x="3717391" y="2460244"/>
          <a:ext cx="329474" cy="28024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8C60AE9-8046-4121-9399-60884B5D2F50}">
      <dsp:nvSpPr>
        <dsp:cNvPr id="0" name=""/>
        <dsp:cNvSpPr/>
      </dsp:nvSpPr>
      <dsp:spPr>
        <a:xfrm>
          <a:off x="4246452" y="678435"/>
          <a:ext cx="1391903" cy="2241991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rtlCol="0" anchor="t" anchorCtr="0">
          <a:noAutofit/>
        </a:bodyPr>
        <a:lstStyle/>
        <a:p>
          <a:pPr marL="0" lvl="0" indent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kern="1200" noProof="0" dirty="0"/>
            <a:t>Текст</a:t>
          </a:r>
        </a:p>
      </dsp:txBody>
      <dsp:txXfrm>
        <a:off x="4246452" y="678435"/>
        <a:ext cx="1391903" cy="2241991"/>
      </dsp:txXfrm>
    </dsp:sp>
    <dsp:sp modelId="{58C317E8-1F04-49C0-9B07-F9D479104094}">
      <dsp:nvSpPr>
        <dsp:cNvPr id="0" name=""/>
        <dsp:cNvSpPr/>
      </dsp:nvSpPr>
      <dsp:spPr>
        <a:xfrm>
          <a:off x="5806504" y="678435"/>
          <a:ext cx="1868326" cy="2241991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tint val="94000"/>
                <a:satMod val="103000"/>
                <a:lumMod val="102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0000"/>
                <a:shade val="100000"/>
                <a:satMod val="11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rtlCol="0" anchor="t" anchorCtr="0">
          <a:noAutofit/>
        </a:bodyPr>
        <a:lstStyle/>
        <a:p>
          <a:pPr marL="0" lvl="0" indent="0" algn="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noProof="0" dirty="0"/>
            <a:t>Позиція</a:t>
          </a:r>
        </a:p>
      </dsp:txBody>
      <dsp:txXfrm rot="16200000">
        <a:off x="5074120" y="1410819"/>
        <a:ext cx="1838433" cy="373665"/>
      </dsp:txXfrm>
    </dsp:sp>
    <dsp:sp modelId="{ED9207CD-B51E-492C-9B07-F1B5D103B657}">
      <dsp:nvSpPr>
        <dsp:cNvPr id="0" name=""/>
        <dsp:cNvSpPr/>
      </dsp:nvSpPr>
      <dsp:spPr>
        <a:xfrm rot="5400000">
          <a:off x="5651109" y="2460244"/>
          <a:ext cx="329474" cy="28024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3C543D7-1896-4C0F-8B6A-E6BFC5169822}">
      <dsp:nvSpPr>
        <dsp:cNvPr id="0" name=""/>
        <dsp:cNvSpPr/>
      </dsp:nvSpPr>
      <dsp:spPr>
        <a:xfrm>
          <a:off x="6180169" y="678435"/>
          <a:ext cx="1391903" cy="2241991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rtlCol="0" anchor="t" anchorCtr="0">
          <a:noAutofit/>
        </a:bodyPr>
        <a:lstStyle/>
        <a:p>
          <a:pPr marL="0" lvl="0" indent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kern="1200" noProof="0" dirty="0"/>
            <a:t>Текст</a:t>
          </a:r>
        </a:p>
      </dsp:txBody>
      <dsp:txXfrm>
        <a:off x="6180169" y="678435"/>
        <a:ext cx="1391903" cy="2241991"/>
      </dsp:txXfrm>
    </dsp:sp>
    <dsp:sp modelId="{073EAD77-6DC4-4185-AF91-F0FC2408C2DE}">
      <dsp:nvSpPr>
        <dsp:cNvPr id="0" name=""/>
        <dsp:cNvSpPr/>
      </dsp:nvSpPr>
      <dsp:spPr>
        <a:xfrm>
          <a:off x="7740222" y="678435"/>
          <a:ext cx="1868326" cy="2241991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94000"/>
                <a:satMod val="103000"/>
                <a:lumMod val="102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hade val="100000"/>
                <a:satMod val="11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rtlCol="0" anchor="t" anchorCtr="0">
          <a:noAutofit/>
        </a:bodyPr>
        <a:lstStyle/>
        <a:p>
          <a:pPr marL="0" lvl="0" indent="0" algn="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noProof="0" dirty="0"/>
            <a:t>Позиція</a:t>
          </a:r>
        </a:p>
      </dsp:txBody>
      <dsp:txXfrm rot="16200000">
        <a:off x="7007838" y="1410819"/>
        <a:ext cx="1838433" cy="373665"/>
      </dsp:txXfrm>
    </dsp:sp>
    <dsp:sp modelId="{7C5CFA38-39E4-4CE8-AE0B-B032E79F1FF7}">
      <dsp:nvSpPr>
        <dsp:cNvPr id="0" name=""/>
        <dsp:cNvSpPr/>
      </dsp:nvSpPr>
      <dsp:spPr>
        <a:xfrm rot="5400000">
          <a:off x="7584826" y="2460244"/>
          <a:ext cx="329474" cy="28024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395DE95-9EB9-49BD-A06D-E6418CF83799}">
      <dsp:nvSpPr>
        <dsp:cNvPr id="0" name=""/>
        <dsp:cNvSpPr/>
      </dsp:nvSpPr>
      <dsp:spPr>
        <a:xfrm>
          <a:off x="8113887" y="678435"/>
          <a:ext cx="1391903" cy="2241991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rtlCol="0" anchor="t" anchorCtr="0">
          <a:noAutofit/>
        </a:bodyPr>
        <a:lstStyle/>
        <a:p>
          <a:pPr marL="0" lvl="0" indent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kern="1200" noProof="0" dirty="0"/>
            <a:t>Текст</a:t>
          </a:r>
        </a:p>
      </dsp:txBody>
      <dsp:txXfrm>
        <a:off x="8113887" y="678435"/>
        <a:ext cx="1391903" cy="22419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F258FD-D1EC-4D06-9C56-BCC70A6BDDCB}">
      <dsp:nvSpPr>
        <dsp:cNvPr id="0" name=""/>
        <dsp:cNvSpPr/>
      </dsp:nvSpPr>
      <dsp:spPr>
        <a:xfrm>
          <a:off x="2331227" y="1326339"/>
          <a:ext cx="946183" cy="9461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rtlCol="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noProof="0" dirty="0"/>
            <a:t>Позиція</a:t>
          </a:r>
        </a:p>
      </dsp:txBody>
      <dsp:txXfrm>
        <a:off x="2469792" y="1464904"/>
        <a:ext cx="669053" cy="669053"/>
      </dsp:txXfrm>
    </dsp:sp>
    <dsp:sp modelId="{A3C38A0F-52EA-493F-8BD7-EAEC1AE99CB6}">
      <dsp:nvSpPr>
        <dsp:cNvPr id="0" name=""/>
        <dsp:cNvSpPr/>
      </dsp:nvSpPr>
      <dsp:spPr>
        <a:xfrm rot="16200000">
          <a:off x="2704356" y="982538"/>
          <a:ext cx="199924" cy="32170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200" kern="1200" noProof="0" dirty="0"/>
        </a:p>
      </dsp:txBody>
      <dsp:txXfrm>
        <a:off x="2734345" y="1076867"/>
        <a:ext cx="139947" cy="193022"/>
      </dsp:txXfrm>
    </dsp:sp>
    <dsp:sp modelId="{52291E47-ACB5-4B38-9B03-8B1560DFD0CC}">
      <dsp:nvSpPr>
        <dsp:cNvPr id="0" name=""/>
        <dsp:cNvSpPr/>
      </dsp:nvSpPr>
      <dsp:spPr>
        <a:xfrm>
          <a:off x="2331227" y="2938"/>
          <a:ext cx="946183" cy="94618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rtlCol="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noProof="0" dirty="0"/>
            <a:t>Позиція</a:t>
          </a:r>
        </a:p>
      </dsp:txBody>
      <dsp:txXfrm>
        <a:off x="2469792" y="141503"/>
        <a:ext cx="669053" cy="669053"/>
      </dsp:txXfrm>
    </dsp:sp>
    <dsp:sp modelId="{6692948A-20AD-4E18-B833-65A5C7A04432}">
      <dsp:nvSpPr>
        <dsp:cNvPr id="0" name=""/>
        <dsp:cNvSpPr/>
      </dsp:nvSpPr>
      <dsp:spPr>
        <a:xfrm>
          <a:off x="3360398" y="1638580"/>
          <a:ext cx="199924" cy="32170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200" kern="1200" noProof="0" dirty="0"/>
        </a:p>
      </dsp:txBody>
      <dsp:txXfrm>
        <a:off x="3360398" y="1702920"/>
        <a:ext cx="139947" cy="193022"/>
      </dsp:txXfrm>
    </dsp:sp>
    <dsp:sp modelId="{59B57A1D-F10F-4506-AE16-3BAB87B75C43}">
      <dsp:nvSpPr>
        <dsp:cNvPr id="0" name=""/>
        <dsp:cNvSpPr/>
      </dsp:nvSpPr>
      <dsp:spPr>
        <a:xfrm>
          <a:off x="3654627" y="1326339"/>
          <a:ext cx="946183" cy="94618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rtlCol="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noProof="0" dirty="0"/>
            <a:t>Позиція</a:t>
          </a:r>
        </a:p>
      </dsp:txBody>
      <dsp:txXfrm>
        <a:off x="3793192" y="1464904"/>
        <a:ext cx="669053" cy="669053"/>
      </dsp:txXfrm>
    </dsp:sp>
    <dsp:sp modelId="{6F0CD613-B859-42A2-B779-B689A9C2E97D}">
      <dsp:nvSpPr>
        <dsp:cNvPr id="0" name=""/>
        <dsp:cNvSpPr/>
      </dsp:nvSpPr>
      <dsp:spPr>
        <a:xfrm rot="5400000">
          <a:off x="2704356" y="2294622"/>
          <a:ext cx="199924" cy="32170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200" kern="1200" noProof="0" dirty="0"/>
        </a:p>
      </dsp:txBody>
      <dsp:txXfrm>
        <a:off x="2734345" y="2328974"/>
        <a:ext cx="139947" cy="193022"/>
      </dsp:txXfrm>
    </dsp:sp>
    <dsp:sp modelId="{5EF0C77B-BF09-4B25-B4B2-9AAB6D5E6B51}">
      <dsp:nvSpPr>
        <dsp:cNvPr id="0" name=""/>
        <dsp:cNvSpPr/>
      </dsp:nvSpPr>
      <dsp:spPr>
        <a:xfrm>
          <a:off x="2331227" y="2649740"/>
          <a:ext cx="946183" cy="94618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rtlCol="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noProof="0" dirty="0"/>
            <a:t>Позиція</a:t>
          </a:r>
        </a:p>
      </dsp:txBody>
      <dsp:txXfrm>
        <a:off x="2469792" y="2788305"/>
        <a:ext cx="669053" cy="669053"/>
      </dsp:txXfrm>
    </dsp:sp>
    <dsp:sp modelId="{BCFDFF25-F2E7-48EE-9D65-A9BA155A4ACB}">
      <dsp:nvSpPr>
        <dsp:cNvPr id="0" name=""/>
        <dsp:cNvSpPr/>
      </dsp:nvSpPr>
      <dsp:spPr>
        <a:xfrm rot="10800000">
          <a:off x="2048314" y="1638580"/>
          <a:ext cx="199924" cy="32170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200" kern="1200" noProof="0" dirty="0"/>
        </a:p>
      </dsp:txBody>
      <dsp:txXfrm rot="10800000">
        <a:off x="2108291" y="1702920"/>
        <a:ext cx="139947" cy="193022"/>
      </dsp:txXfrm>
    </dsp:sp>
    <dsp:sp modelId="{B91DD6F8-103A-4071-AE32-E4A21C7D0795}">
      <dsp:nvSpPr>
        <dsp:cNvPr id="0" name=""/>
        <dsp:cNvSpPr/>
      </dsp:nvSpPr>
      <dsp:spPr>
        <a:xfrm>
          <a:off x="1007826" y="1326339"/>
          <a:ext cx="946183" cy="94618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rtlCol="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noProof="0" dirty="0"/>
            <a:t>Позиція</a:t>
          </a:r>
        </a:p>
      </dsp:txBody>
      <dsp:txXfrm>
        <a:off x="1146391" y="1464904"/>
        <a:ext cx="669053" cy="6690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B36063CE-81D6-4592-B207-02AC171A7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DD0ED2FB-04F3-43CB-8E36-B4E39D991B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0D8BBC0-096E-4C2A-8106-7F8F427104B3}" type="datetime1">
              <a:rPr lang="uk-UA" smtClean="0"/>
              <a:t>10.09.2021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C2A7224F-3F9F-4155-9DBA-B0F7C4F4C4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16AEDFA8-A61F-4BA7-BB22-D43A7431CB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B2D1E5-99D9-439B-BCD7-1C5E4AABA67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382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noProof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E890612-D399-462A-B0B1-E818A366E8A6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7B1F30-39B2-4CE2-8EF3-91F3179569A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31924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uk-UA"/>
              <a:t>Ми розробили цей шаблон, щоб кожен учасник команди проекту мав набір слайдів із власною темою. Ось як учасники можуть додати новий слайд до свого набору: </a:t>
            </a:r>
          </a:p>
          <a:p>
            <a:pPr rtl="0"/>
            <a:br>
              <a:rPr lang="uk-UA"/>
            </a:br>
            <a:r>
              <a:rPr lang="uk-UA"/>
              <a:t>Позначте, де потрібно додати слайд: Виберіть наявний слайд в області ескізів, клацніть кнопку "Створити слайд" і виберіть макет. Новий слайд матиме ту саму тему, що й інші слайди у вашому наборі. </a:t>
            </a:r>
          </a:p>
          <a:p>
            <a:pPr rtl="0"/>
            <a:endParaRPr lang="uk-UA"/>
          </a:p>
          <a:p>
            <a:pPr rtl="0"/>
            <a:r>
              <a:rPr lang="uk-UA"/>
              <a:t>Увага! Не дратуйте колег-доповідачів, раптово змінюючи їхні теми. Це може статися, якщо ви виберете іншу тему на вкладці "Конструктор", що призводить до змінення зовнішнього вигляду всіх слайдів презентації. </a:t>
            </a: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pPr/>
              <a:t>1</a:t>
            </a:fld>
            <a:endParaRPr lang="uk-UA"/>
          </a:p>
        </p:txBody>
      </p:sp>
      <p:sp>
        <p:nvSpPr>
          <p:cNvPr id="7" name="Місце для зображення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854613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3084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3975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2390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67721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1181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94105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7B1F30-39B2-4CE2-8EF3-91F3179569A5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93800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5817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53343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2055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06167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1506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722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7236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5512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7557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1861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7B1F30-39B2-4CE2-8EF3-91F3179569A5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6723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2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 noProof="0"/>
              <a:t>Клацніть, щоб змінити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296BAA-C77B-48B3-982C-0214EC684C2B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4C9442-2458-476F-972A-381978A5288F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43EE74-C2AD-40E9-9ECA-EFC22383AA23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Прямокутник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кутник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CB77F4-C0FE-4F87-8976-C65637FF045C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  <p:sp>
        <p:nvSpPr>
          <p:cNvPr id="16" name="Текстове поле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uk-UA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7" name="Текстове поле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uk-UA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з і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кутник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1C21975-03EB-4C50-8A44-A871E718493E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впц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Прямокутник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кутник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7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8" name="Місце для тексту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9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0" name="Місце для тексту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1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B544BF-E8A2-4D66-9B12-FB04A9BAB3D1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впці зображе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Прямокутник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кутник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19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0" name="Місце для зображення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1" name="Місце для тексту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2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3" name="Місце для зображення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4" name="Місце для тексту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5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6" name="Місце для зображення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7" name="Місце для тексту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38F5B2-F8C4-4AD4-83A1-B80CC8D09D0B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63C6F6-BB6E-48B3-9CBC-02ED40B1CF04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кутник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ий заголовок 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6FF25350-FE8D-4934-B5ED-F1B1304A339C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 noProof="0"/>
              <a:t>Клацніть, щоб змінити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12BCEF-9D48-4874-9D37-6C973DA0D2B5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33784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Прямокутник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кутник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B418ED-32AC-4C08-ACDF-EBF8023D5A6A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14739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Прямокутник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кутник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C4429A-0371-4490-9459-310CE805D8F9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77E201-E376-472F-BF15-D50BEECA3E32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55391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94AE2-9A5C-4958-9A27-A699D049C754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5522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Прямокутник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кутник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EF60D2-CA0A-49C5-B6AD-2E652F6A0437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57223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Прямокутник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кутник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E442DF-9AB7-40D0-91BC-5C97022F324F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46195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9CEC98-76AD-45A0-991F-33036FEF286E}" type="datetime1">
              <a:rPr lang="uk-UA" smtClean="0"/>
              <a:t>10.09.2021</a:t>
            </a:fld>
            <a:endParaRPr lang="en-US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31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EE8898-EBDB-49E5-AE88-E8F775CC4A2F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14184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E859CA-DF63-49FB-A11F-872F535DE988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29570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B1E6AB-B8B6-49CB-B52E-DE83AF2E2BF2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406423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020404A-2D52-4EAC-B67B-3E3FCF3DDD65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53836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Прямокутник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кутник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3BCFC5-E7F4-4283-BD95-C3AD5E2E8F5D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  <p:sp>
        <p:nvSpPr>
          <p:cNvPr id="16" name="Текстове поле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uk-UA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7" name="Текстове поле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uk-UA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45995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214E01-BD05-41A2-B328-608D52B721B6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з і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кутник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4CE82D-96B1-4986-A621-133E3A75184B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428730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впц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Прямокутник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кутник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7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8" name="Місце для тексту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9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0" name="Місце для тексту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1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2B8202-6B4E-4ADC-9C6A-E3F1F5CD12BE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62336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впці зображе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Прямокутник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кутник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19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0" name="Місце для зображення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1" name="Місце для тексту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2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3" name="Місце для зображення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4" name="Місце для тексту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5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6" name="Місце для зображення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7" name="Місце для тексту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6F6025-8FAF-4896-A55F-142D9C25EABF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9608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E71D07-343C-435C-A021-11CEE50DCDB5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70984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кутник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ий заголовок 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F55E38A7-FC9C-47C4-A84F-5B540C7259C0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77995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 noProof="0"/>
              <a:t>Клацніть, щоб змінити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BF2704-CD7B-462F-AD06-D6CFFEEDBD96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414068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Прямокутник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кутник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0DF6D2-B843-4E18-8251-22540494A7D2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84746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F19075-4E88-4423-B8CC-744D9667CF6A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507432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9E3C31-0591-461D-AB5F-F5296754CCC7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31050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Прямокутник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кутник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3F388-5716-459C-AF60-42057BAAE50C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20935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8FB7C1-1613-43E9-9C1D-5A3735E01BCE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Прямокутник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кутник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AF2787-16E0-426A-992B-AEE85A6FB062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727058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150B63-E3D6-4B4D-9E87-7D4B60F23CED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89113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D5475A-A55A-48C4-BE92-D680828555D5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92632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04658D-4A9E-4BDF-8915-9DCAC2B060D3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2121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E7F1AB-7C5D-4BDB-983D-2407614F0F1F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89016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56C8EE-26ED-4EFF-A492-91645629FD67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413111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Прямокутник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кутник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863126-CA5E-4289-A3B5-24FFF0C98526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  <p:sp>
        <p:nvSpPr>
          <p:cNvPr id="16" name="Текстове поле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uk-UA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7" name="Текстове поле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uk-UA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37342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з і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кутник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D06B84-7037-4C87-9441-2B4C67DFD462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218869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впц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Прямокутник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кутник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7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8" name="Місце для тексту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9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0" name="Місце для тексту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1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EE6E1B-59C9-47B9-BCFC-5F2CADC86D00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1220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впці зображе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Прямокутник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кутник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19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0" name="Місце для зображення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1" name="Місце для тексту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2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3" name="Місце для зображення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4" name="Місце для тексту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5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6" name="Місце для зображення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7" name="Місце для тексту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A12852-9715-4B0D-AF70-46E1F575003A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12462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Прямокутник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кутник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B13735-E1FD-47E9-82BC-3E4328FEE16A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BFDF3FE-14DF-4C23-B465-69B98C0D84E6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83159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кутник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ий заголовок 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9E15EF97-345A-49C3-9894-8A909EF33134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80988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 noProof="0"/>
              <a:t>Клацніть, щоб змінити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C404E7-E8D4-455C-9B43-F3DC49B00D45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58842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Прямокутник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кутник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25F55A-7E03-4A99-A434-0E4AA93A50A2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05799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41C544-21D7-416D-A3C1-E5AD7157C528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5198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C66EDD-6A20-4A5F-930F-A195AC2B6367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40039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Прямокутник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кутник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EFEE68-96B0-4148-B5BB-58906DA7954B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41292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Прямокутник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кутник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09F1FA-8D57-4902-8D44-972F18161DF5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80146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65E65B-54DF-4C83-BE51-CC9D882DCCC7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00537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655A79-0620-42F7-9B69-F3366560D66D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93333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Прямокутник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кутник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1D5AD8-30F7-42B7-BA63-A6088562EDF2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AAF4DB-FDF7-4934-8602-B9DA48EF63F4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61206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FDFCBF3-B010-45A7-B7ED-18BF2C7CED54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48060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776420-F344-4714-9605-16891C4A7BBA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87452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Прямокутник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кутник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C20401-DBFB-4ABA-8545-7D00BCB15293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  <p:sp>
        <p:nvSpPr>
          <p:cNvPr id="16" name="Текстове поле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uk-UA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7" name="Текстове поле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uk-UA" sz="72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89702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з і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кутник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1ED13A-3FFB-4DC8-A3D7-84040DDC6263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36864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впц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Прямокутник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кутник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7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8" name="Місце для тексту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9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0" name="Місце для тексту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1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5AA416-CFFE-447A-BFAA-23926A3C3423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4351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ображення з 3 стовпці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Прямокутник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кутник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19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0" name="Місце для зображення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1" name="Місце для тексту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2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3" name="Місце для зображення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4" name="Місце для тексту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5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6" name="Місце для зображення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7" name="Місце для тексту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DD947E-1DA7-4B90-BBD8-F6160A6E3830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59172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кутник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FF7D18-1A58-498D-8261-FE685DA3645F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64990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кутник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ий заголовок 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B7EB56E6-87D5-4057-A692-C28AEC334F9A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234454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5E49A0-1F6A-4AA4-8712-CCE4038D0735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A329F9-CA07-430E-B1D4-8054C6A7F54A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кутник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67BCBE-98E1-497C-876A-A1E8214FC5CC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ADD1AA5-D082-4643-B104-DC0A8388F981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6B00424-16E7-4B4E-8C8A-EBFDEC4762F6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37628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5008328-028D-4309-85D8-E5CB165EA531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3475826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-UA" noProof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AE7D2C8-9B02-458F-88DC-6FE8428B020C}" type="datetime1">
              <a:rPr lang="uk-UA" noProof="0" smtClean="0"/>
              <a:t>10.09.2021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526897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uk-UA"/>
              <a:t>Назва проекту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uk-UA"/>
              <a:t>Ім’я та номер класу</a:t>
            </a:r>
          </a:p>
          <a:p>
            <a:pPr rtl="0"/>
            <a:r>
              <a:rPr lang="uk-UA"/>
              <a:t>Викладач</a:t>
            </a:r>
          </a:p>
          <a:p>
            <a:pPr rtl="0"/>
            <a:r>
              <a:rPr lang="uk-UA"/>
              <a:t>Імена учасників групи</a:t>
            </a:r>
          </a:p>
        </p:txBody>
      </p:sp>
    </p:spTree>
    <p:extLst>
      <p:ext uri="{BB962C8B-B14F-4D97-AF65-F5344CB8AC3E}">
        <p14:creationId xmlns:p14="http://schemas.microsoft.com/office/powerpoint/2010/main" val="328929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uk-UA"/>
              <a:t>Друга область дослідження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uk-UA"/>
              <a:t>Ім’я учасника групи</a:t>
            </a:r>
          </a:p>
        </p:txBody>
      </p:sp>
    </p:spTree>
    <p:extLst>
      <p:ext uri="{BB962C8B-B14F-4D97-AF65-F5344CB8AC3E}">
        <p14:creationId xmlns:p14="http://schemas.microsoft.com/office/powerpoint/2010/main" val="371083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Допоміжний вміст</a:t>
            </a:r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uk-UA"/>
              <a:t>Заголовок	</a:t>
            </a:r>
          </a:p>
        </p:txBody>
      </p:sp>
      <p:sp>
        <p:nvSpPr>
          <p:cNvPr id="7" name="Місце для вмісту 6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  <a:p>
            <a:pPr rtl="0"/>
            <a:endParaRPr lang="uk-UA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r>
              <a:rPr lang="uk-UA"/>
              <a:t>Заголовок</a:t>
            </a:r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  <a:p>
            <a:pPr rtl="0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882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/>
              <a:t>Допоміжний вміст</a:t>
            </a:r>
          </a:p>
        </p:txBody>
      </p:sp>
      <p:graphicFrame>
        <p:nvGraphicFramePr>
          <p:cNvPr id="14" name="Місце для вмісту 13" title="Радіальна розбіжна діаграма 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017874"/>
              </p:ext>
            </p:extLst>
          </p:nvPr>
        </p:nvGraphicFramePr>
        <p:xfrm>
          <a:off x="4686300" y="2336800"/>
          <a:ext cx="5608638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Місце для тексту 7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r>
              <a:rPr lang="uk-UA" dirty="0"/>
              <a:t>Додаткова інформація</a:t>
            </a:r>
          </a:p>
        </p:txBody>
      </p:sp>
    </p:spTree>
    <p:extLst>
      <p:ext uri="{BB962C8B-B14F-4D97-AF65-F5344CB8AC3E}">
        <p14:creationId xmlns:p14="http://schemas.microsoft.com/office/powerpoint/2010/main" val="222941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Допоміжний вміст</a:t>
            </a:r>
          </a:p>
        </p:txBody>
      </p:sp>
      <p:graphicFrame>
        <p:nvGraphicFramePr>
          <p:cNvPr id="4" name="Місце для вмісту 3" title="Зразок таблиці з 4 стовпцями й 5 рядками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269615"/>
              </p:ext>
            </p:extLst>
          </p:nvPr>
        </p:nvGraphicFramePr>
        <p:xfrm>
          <a:off x="681038" y="2336800"/>
          <a:ext cx="9613900" cy="342145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403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3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3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4290"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Заголовок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Заголовок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Заголовок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Заголовок</a:t>
                      </a:r>
                    </a:p>
                  </a:txBody>
                  <a:tcPr marL="81748" marR="8174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290"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290"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290"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290"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/>
                        <a:t>Текст</a:t>
                      </a:r>
                    </a:p>
                  </a:txBody>
                  <a:tcPr marL="81748" marR="81748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noProof="0" dirty="0"/>
                        <a:t>Текст</a:t>
                      </a:r>
                    </a:p>
                  </a:txBody>
                  <a:tcPr marL="81748" marR="8174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34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uk-UA"/>
              <a:t>Третя область дослідження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uk-UA"/>
              <a:t>Ім’я учасника групи</a:t>
            </a:r>
          </a:p>
        </p:txBody>
      </p:sp>
    </p:spTree>
    <p:extLst>
      <p:ext uri="{BB962C8B-B14F-4D97-AF65-F5344CB8AC3E}">
        <p14:creationId xmlns:p14="http://schemas.microsoft.com/office/powerpoint/2010/main" val="206225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Допоміжний вміст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uk-UA"/>
              <a:t>Заголовок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r>
              <a:rPr lang="uk-UA"/>
              <a:t>Заголовок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  <a:p>
            <a:pPr rtl="0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227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/>
              <a:t>Дані спостережень</a:t>
            </a:r>
          </a:p>
        </p:txBody>
      </p:sp>
      <p:graphicFrame>
        <p:nvGraphicFramePr>
          <p:cNvPr id="6" name="Місце для вмісту 5" title="Зразок лінійчатої діаграми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929133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1969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/>
              <a:t>Дані</a:t>
            </a:r>
            <a:br>
              <a:rPr lang="uk-UA" dirty="0"/>
            </a:br>
            <a:r>
              <a:rPr lang="uk-UA" dirty="0"/>
              <a:t>Спостереження</a:t>
            </a:r>
          </a:p>
        </p:txBody>
      </p:sp>
      <p:graphicFrame>
        <p:nvGraphicFramePr>
          <p:cNvPr id="7" name="Місце для вмісту 6" title="Зразок секторної діаграми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780931"/>
              </p:ext>
            </p:extLst>
          </p:nvPr>
        </p:nvGraphicFramePr>
        <p:xfrm>
          <a:off x="4686300" y="2336800"/>
          <a:ext cx="5608638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Місце для тексту 7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r>
              <a:rPr lang="uk-UA" dirty="0"/>
              <a:t>Додаткова інформація</a:t>
            </a:r>
          </a:p>
        </p:txBody>
      </p:sp>
    </p:spTree>
    <p:extLst>
      <p:ext uri="{BB962C8B-B14F-4D97-AF65-F5344CB8AC3E}">
        <p14:creationId xmlns:p14="http://schemas.microsoft.com/office/powerpoint/2010/main" val="380431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uk-UA"/>
              <a:t>Зведення проекту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uk-UA"/>
              <a:t>Додаткова інформація</a:t>
            </a:r>
          </a:p>
        </p:txBody>
      </p:sp>
    </p:spTree>
    <p:extLst>
      <p:ext uri="{BB962C8B-B14F-4D97-AF65-F5344CB8AC3E}">
        <p14:creationId xmlns:p14="http://schemas.microsoft.com/office/powerpoint/2010/main" val="358965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Висновок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uk-UA"/>
              <a:t>Коротке зведення результатів дослідження</a:t>
            </a:r>
          </a:p>
        </p:txBody>
      </p:sp>
    </p:spTree>
    <p:extLst>
      <p:ext uri="{BB962C8B-B14F-4D97-AF65-F5344CB8AC3E}">
        <p14:creationId xmlns:p14="http://schemas.microsoft.com/office/powerpoint/2010/main" val="16552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Порядок денний/Теми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uk-UA"/>
              <a:t>Опис проекту</a:t>
            </a:r>
          </a:p>
          <a:p>
            <a:pPr rtl="0"/>
            <a:r>
              <a:rPr lang="uk-UA"/>
              <a:t>Методологія проекту</a:t>
            </a:r>
          </a:p>
          <a:p>
            <a:pPr rtl="0"/>
            <a:r>
              <a:rPr lang="uk-UA"/>
              <a:t>Основні висновки/Результати</a:t>
            </a:r>
          </a:p>
          <a:p>
            <a:pPr rtl="0"/>
            <a:r>
              <a:rPr lang="uk-UA"/>
              <a:t>Деталізація дослідження</a:t>
            </a:r>
          </a:p>
          <a:p>
            <a:pPr rtl="0"/>
            <a:r>
              <a:rPr lang="uk-UA"/>
              <a:t>Висновок</a:t>
            </a:r>
          </a:p>
        </p:txBody>
      </p:sp>
    </p:spTree>
    <p:extLst>
      <p:ext uri="{BB962C8B-B14F-4D97-AF65-F5344CB8AC3E}">
        <p14:creationId xmlns:p14="http://schemas.microsoft.com/office/powerpoint/2010/main" val="277256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Додаток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uk-UA"/>
              <a:t>Цитовані джерела</a:t>
            </a:r>
          </a:p>
          <a:p>
            <a:pPr rtl="0"/>
            <a:r>
              <a:rPr lang="uk-UA"/>
              <a:t>Додаткові допоміжні дані</a:t>
            </a:r>
          </a:p>
          <a:p>
            <a:pPr rtl="0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20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Опис проекту</a:t>
            </a:r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uk-UA"/>
              <a:t>Ціль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r>
              <a:rPr lang="uk-UA"/>
              <a:t>Додайте тут свою ціль</a:t>
            </a:r>
          </a:p>
        </p:txBody>
      </p:sp>
      <p:sp>
        <p:nvSpPr>
          <p:cNvPr id="9" name="Місце для тексту 8"/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r>
              <a:rPr lang="uk-UA"/>
              <a:t>Результати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r>
              <a:rPr lang="uk-UA"/>
              <a:t>Додайте тут отримані результати</a:t>
            </a:r>
          </a:p>
        </p:txBody>
      </p:sp>
    </p:spTree>
    <p:extLst>
      <p:ext uri="{BB962C8B-B14F-4D97-AF65-F5344CB8AC3E}">
        <p14:creationId xmlns:p14="http://schemas.microsoft.com/office/powerpoint/2010/main" val="336922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Процедура/Методологія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uk-UA"/>
              <a:t>Процедура</a:t>
            </a:r>
          </a:p>
          <a:p>
            <a:pPr rtl="0"/>
            <a:r>
              <a:rPr lang="uk-UA"/>
              <a:t>Ключові вихідні положення</a:t>
            </a:r>
          </a:p>
          <a:p>
            <a:pPr rtl="0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5721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Основні висновки/результати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uk-UA"/>
              <a:t>Результат 1</a:t>
            </a:r>
          </a:p>
          <a:p>
            <a:pPr rtl="0"/>
            <a:r>
              <a:rPr lang="uk-UA"/>
              <a:t>Результат 2</a:t>
            </a:r>
          </a:p>
          <a:p>
            <a:pPr rtl="0"/>
            <a:r>
              <a:rPr lang="uk-UA"/>
              <a:t>Результат 3</a:t>
            </a:r>
          </a:p>
        </p:txBody>
      </p:sp>
    </p:spTree>
    <p:extLst>
      <p:ext uri="{BB962C8B-B14F-4D97-AF65-F5344CB8AC3E}">
        <p14:creationId xmlns:p14="http://schemas.microsoft.com/office/powerpoint/2010/main" val="100301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uk-UA"/>
              <a:t>Перша область дослідження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uk-UA"/>
              <a:t>Ім’я учасника групи</a:t>
            </a:r>
          </a:p>
        </p:txBody>
      </p:sp>
    </p:spTree>
    <p:extLst>
      <p:ext uri="{BB962C8B-B14F-4D97-AF65-F5344CB8AC3E}">
        <p14:creationId xmlns:p14="http://schemas.microsoft.com/office/powerpoint/2010/main" val="326391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Допоміжний вміст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uk-UA"/>
              <a:t>Заголовок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r>
              <a:rPr lang="uk-UA"/>
              <a:t>Заголовок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  <a:p>
            <a:pPr rtl="0"/>
            <a:r>
              <a:rPr lang="uk-UA"/>
              <a:t>Елемент списку</a:t>
            </a:r>
          </a:p>
        </p:txBody>
      </p:sp>
    </p:spTree>
    <p:extLst>
      <p:ext uri="{BB962C8B-B14F-4D97-AF65-F5344CB8AC3E}">
        <p14:creationId xmlns:p14="http://schemas.microsoft.com/office/powerpoint/2010/main" val="139670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/>
              <a:t>Допоміжний вміст</a:t>
            </a:r>
          </a:p>
        </p:txBody>
      </p:sp>
      <p:graphicFrame>
        <p:nvGraphicFramePr>
          <p:cNvPr id="5" name="Місце для вмісту 4" title="Схема деталізованого процесу 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048225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503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/>
              <a:t>Дані спостережень</a:t>
            </a:r>
          </a:p>
        </p:txBody>
      </p:sp>
      <p:graphicFrame>
        <p:nvGraphicFramePr>
          <p:cNvPr id="7" name="Місце для вмісту 6" title="Зразок звичайної стовпчастої діаграми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62383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758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Берлі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1_Берлін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3.xml><?xml version="1.0" encoding="utf-8"?>
<a:theme xmlns:a="http://schemas.openxmlformats.org/drawingml/2006/main" name="2_Берлін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4.xml><?xml version="1.0" encoding="utf-8"?>
<a:theme xmlns:a="http://schemas.openxmlformats.org/drawingml/2006/main" name="3_Берлін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5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315</Words>
  <PresentationFormat>Широкий екран</PresentationFormat>
  <Paragraphs>131</Paragraphs>
  <Slides>20</Slides>
  <Notes>20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4</vt:i4>
      </vt:variant>
      <vt:variant>
        <vt:lpstr>Заголовки слайдів</vt:lpstr>
      </vt:variant>
      <vt:variant>
        <vt:i4>20</vt:i4>
      </vt:variant>
    </vt:vector>
  </HeadingPairs>
  <TitlesOfParts>
    <vt:vector size="27" baseType="lpstr">
      <vt:lpstr>Arial</vt:lpstr>
      <vt:lpstr>Calibri</vt:lpstr>
      <vt:lpstr>Trebuchet MS</vt:lpstr>
      <vt:lpstr>Берлін</vt:lpstr>
      <vt:lpstr>1_Берлін</vt:lpstr>
      <vt:lpstr>2_Берлін</vt:lpstr>
      <vt:lpstr>3_Берлін</vt:lpstr>
      <vt:lpstr>Назва проекту</vt:lpstr>
      <vt:lpstr>Порядок денний/Теми</vt:lpstr>
      <vt:lpstr>Опис проекту</vt:lpstr>
      <vt:lpstr>Процедура/Методологія</vt:lpstr>
      <vt:lpstr>Основні висновки/результати</vt:lpstr>
      <vt:lpstr>Перша область дослідження</vt:lpstr>
      <vt:lpstr>Допоміжний вміст</vt:lpstr>
      <vt:lpstr>Допоміжний вміст</vt:lpstr>
      <vt:lpstr>Дані спостережень</vt:lpstr>
      <vt:lpstr>Друга область дослідження</vt:lpstr>
      <vt:lpstr>Допоміжний вміст</vt:lpstr>
      <vt:lpstr>Допоміжний вміст</vt:lpstr>
      <vt:lpstr>Допоміжний вміст</vt:lpstr>
      <vt:lpstr>Третя область дослідження</vt:lpstr>
      <vt:lpstr>Допоміжний вміст</vt:lpstr>
      <vt:lpstr>Дані спостережень</vt:lpstr>
      <vt:lpstr>Дані Спостереження</vt:lpstr>
      <vt:lpstr>Зведення проекту</vt:lpstr>
      <vt:lpstr>Висновок</vt:lpstr>
      <vt:lpstr>Додаток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2014-04-17T23:07:25Z</dcterms:created>
  <dcterms:modified xsi:type="dcterms:W3CDTF">2021-09-10T06:13:31Z</dcterms:modified>
</cp:coreProperties>
</file>