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1523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нет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TC103457485[[fn=Гратка]]</Template>
  <TotalTime>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Тенета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Petr Barborik</dc:creator>
  <cp:lastModifiedBy>Petr Barborik</cp:lastModifiedBy>
  <cp:revision>1</cp:revision>
  <dcterms:created xsi:type="dcterms:W3CDTF">2013-08-01T11:04:26Z</dcterms:created>
  <dcterms:modified xsi:type="dcterms:W3CDTF">2013-08-01T11:04:44Z</dcterms:modified>
</cp:coreProperties>
</file>