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0002239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TC104033937[[fn=Туман]]</Template>
  <TotalTime>0</TotalTime>
  <Words>0</Words>
  <Application>Microsoft Office PowerPoint</Application>
  <PresentationFormat>Широкий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Туман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cp:revision>1</cp:revision>
  <dcterms:created xsi:type="dcterms:W3CDTF">2013-08-01T10:59:54Z</dcterms:created>
  <dcterms:modified xsi:type="dcterms:W3CDTF">2013-08-01T11:00:12Z</dcterms:modified>
</cp:coreProperties>
</file>