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267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133798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2639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0440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035582"/>
      </p:ext>
    </p:extLst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7048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986627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059332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409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6223356"/>
      </p:ext>
    </p:extLst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3285009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8119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8111086"/>
      </p:ext>
    </p:extLst>
  </p:cSld>
  <p:clrMapOvr>
    <a:masterClrMapping/>
  </p:clrMapOvr>
</p:sld>
</file>

<file path=ppt/theme/theme1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Office Theme</ap:Template>
  <ap:TotalTime>0</ap:TotalTime>
  <ap:Words>0</ap:Words>
  <ap:Application>Microsoft Office PowerPoint</ap:Application>
  <ap:PresentationFormat>Широкий екран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Office Theme</vt:lpstr>
      <vt:lpstr>Презентація PowerPoint</vt:lpstr>
    </vt:vector>
  </ap:TitlesOfParts>
  <ap:Company/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Petr Barborik</dc:creator>
  <cp:lastModifiedBy>Petr Barborik</cp:lastModifiedBy>
  <cp:revision>2</cp:revision>
  <dcterms:created xsi:type="dcterms:W3CDTF">2013-08-01T10:59:02Z</dcterms:created>
  <dcterms:modified xsi:type="dcterms:W3CDTF">2013-08-01T10:59:34Z</dcterms:modified>
</cp:coreProperties>
</file>