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853C-00A5-4370-8449-1583E9CB3C61}" type="datetimeFigureOut">
              <a:rPr lang="uk-UA" smtClean="0"/>
              <a:t>01.08.2013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5C3-D4FE-4092-B548-EC451B14CF2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1337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853C-00A5-4370-8449-1583E9CB3C61}" type="datetimeFigureOut">
              <a:rPr lang="uk-UA" smtClean="0"/>
              <a:t>01.08.2013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5C3-D4FE-4092-B548-EC451B14CF2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9267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853C-00A5-4370-8449-1583E9CB3C61}" type="datetimeFigureOut">
              <a:rPr lang="uk-UA" smtClean="0"/>
              <a:t>01.08.2013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5C3-D4FE-4092-B548-EC451B14CF2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263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853C-00A5-4370-8449-1583E9CB3C61}" type="datetimeFigureOut">
              <a:rPr lang="uk-UA" smtClean="0"/>
              <a:t>01.08.2013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5C3-D4FE-4092-B548-EC451B14CF2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0044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853C-00A5-4370-8449-1583E9CB3C61}" type="datetimeFigureOut">
              <a:rPr lang="uk-UA" smtClean="0"/>
              <a:t>01.08.2013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5C3-D4FE-4092-B548-EC451B14CF2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03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853C-00A5-4370-8449-1583E9CB3C61}" type="datetimeFigureOut">
              <a:rPr lang="uk-UA" smtClean="0"/>
              <a:t>01.08.2013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5C3-D4FE-4092-B548-EC451B14CF2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77048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853C-00A5-4370-8449-1583E9CB3C61}" type="datetimeFigureOut">
              <a:rPr lang="uk-UA" smtClean="0"/>
              <a:t>01.08.2013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5C3-D4FE-4092-B548-EC451B14CF2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19866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853C-00A5-4370-8449-1583E9CB3C61}" type="datetimeFigureOut">
              <a:rPr lang="uk-UA" smtClean="0"/>
              <a:t>01.08.2013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5C3-D4FE-4092-B548-EC451B14CF2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40593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853C-00A5-4370-8449-1583E9CB3C61}" type="datetimeFigureOut">
              <a:rPr lang="uk-UA" smtClean="0"/>
              <a:t>01.08.2013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5C3-D4FE-4092-B548-EC451B14CF2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4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853C-00A5-4370-8449-1583E9CB3C61}" type="datetimeFigureOut">
              <a:rPr lang="uk-UA" smtClean="0"/>
              <a:t>01.08.2013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5C3-D4FE-4092-B548-EC451B14CF2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6223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853C-00A5-4370-8449-1583E9CB3C61}" type="datetimeFigureOut">
              <a:rPr lang="uk-UA" smtClean="0"/>
              <a:t>01.08.2013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5C3-D4FE-4092-B548-EC451B14CF2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3285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8853C-00A5-4370-8449-1583E9CB3C61}" type="datetimeFigureOut">
              <a:rPr lang="uk-UA" smtClean="0"/>
              <a:t>01.08.2013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545C3-D4FE-4092-B548-EC451B14CF2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81193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8111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Широкий екран</PresentationFormat>
  <Paragraphs>0</Paragraphs>
  <Slides>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Презентація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Petr Barborik</dc:creator>
  <cp:lastModifiedBy>Petr Barborik</cp:lastModifiedBy>
  <cp:revision>2</cp:revision>
  <dcterms:created xsi:type="dcterms:W3CDTF">2013-08-01T10:59:02Z</dcterms:created>
  <dcterms:modified xsi:type="dcterms:W3CDTF">2013-08-01T10:59:34Z</dcterms:modified>
</cp:coreProperties>
</file>