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122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9248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033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322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6744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2291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635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7819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162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304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483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8853C-00A5-4370-8449-1583E9CB3C61}" type="datetimeFigureOut">
              <a:rPr lang="uk-UA" smtClean="0"/>
              <a:t>01.08.2013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545C3-D4FE-4092-B548-EC451B14CF2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797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81110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Широкий екран</PresentationFormat>
  <Paragraphs>0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Petr Barborik</dc:creator>
  <cp:lastModifiedBy>Petr Barborik</cp:lastModifiedBy>
  <cp:revision>1</cp:revision>
  <dcterms:created xsi:type="dcterms:W3CDTF">2013-08-01T10:59:02Z</dcterms:created>
  <dcterms:modified xsi:type="dcterms:W3CDTF">2013-08-01T10:59:15Z</dcterms:modified>
</cp:coreProperties>
</file>