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1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59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F34D9A-3159-4555-8E53-86C5C0F30FDC}" type="datetime1">
              <a:rPr lang="uk-UA" smtClean="0"/>
              <a:t>2013-11-14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C9622-825F-483B-9629-0B4C496EABC2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40821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noProof="0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89FAAF-DFE2-43A2-9381-E5A98DF063DC}" type="datetime1">
              <a:rPr lang="uk-UA" smtClean="0"/>
              <a:pPr/>
              <a:t>2013-11-14</a:t>
            </a:fld>
            <a:endParaRPr lang="uk-UA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noProof="0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noProof="0" dirty="0" smtClean="0"/>
              <a:t>Зразок тексту</a:t>
            </a:r>
          </a:p>
          <a:p>
            <a:pPr lvl="1"/>
            <a:r>
              <a:rPr lang="uk-UA" noProof="0" dirty="0" smtClean="0"/>
              <a:t>Другий рівень</a:t>
            </a:r>
          </a:p>
          <a:p>
            <a:pPr lvl="2"/>
            <a:r>
              <a:rPr lang="uk-UA" noProof="0" dirty="0" smtClean="0"/>
              <a:t>Третій рівень</a:t>
            </a:r>
          </a:p>
          <a:p>
            <a:pPr lvl="3"/>
            <a:r>
              <a:rPr lang="uk-UA" noProof="0" dirty="0" smtClean="0"/>
              <a:t>Четвертий рівень</a:t>
            </a:r>
          </a:p>
          <a:p>
            <a:pPr lvl="4"/>
            <a:r>
              <a:rPr lang="uk-UA" noProof="0" dirty="0" smtClean="0"/>
              <a:t>П'ятий рівень</a:t>
            </a:r>
            <a:endParaRPr lang="uk-UA" noProof="0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8933CD-08BB-4B4D-8279-023CDEB974E4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20307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933CD-08BB-4B4D-8279-023CDEB974E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168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ограма заня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246" y="160590"/>
            <a:ext cx="7547156" cy="365760"/>
          </a:xfrm>
        </p:spPr>
        <p:txBody>
          <a:bodyPr/>
          <a:lstStyle/>
          <a:p>
            <a:r>
              <a:rPr lang="uk-UA" noProof="0" dirty="0" smtClean="0"/>
              <a:t>Зразок заголовка</a:t>
            </a:r>
            <a:endParaRPr lang="uk-UA" noProof="0" dirty="0"/>
          </a:p>
        </p:txBody>
      </p:sp>
      <p:sp>
        <p:nvSpPr>
          <p:cNvPr id="6" name="Місце для тексту 16"/>
          <p:cNvSpPr>
            <a:spLocks noGrp="1"/>
          </p:cNvSpPr>
          <p:nvPr>
            <p:ph type="body" sz="quarter" idx="72" hasCustomPrompt="1"/>
          </p:nvPr>
        </p:nvSpPr>
        <p:spPr bwMode="white">
          <a:xfrm>
            <a:off x="7818120" y="160590"/>
            <a:ext cx="1097280" cy="365760"/>
          </a:xfrm>
        </p:spPr>
        <p:txBody>
          <a:bodyPr wrap="none" lIns="0" tIns="0" rIns="0" bIns="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uk-UA" noProof="0" dirty="0" smtClean="0"/>
              <a:t>Рік</a:t>
            </a:r>
          </a:p>
        </p:txBody>
      </p:sp>
      <p:sp>
        <p:nvSpPr>
          <p:cNvPr id="7" name="Текстове поле 6"/>
          <p:cNvSpPr txBox="1"/>
          <p:nvPr/>
        </p:nvSpPr>
        <p:spPr>
          <a:xfrm>
            <a:off x="168090" y="1059837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>
            <a:defPPr>
              <a:defRPr lang="en-US"/>
            </a:defPPr>
            <a:lvl1pPr>
              <a:defRPr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uk-UA" noProof="0" dirty="0" smtClean="0"/>
              <a:t>пн</a:t>
            </a:r>
            <a:endParaRPr lang="uk-UA" noProof="0" dirty="0"/>
          </a:p>
        </p:txBody>
      </p:sp>
      <p:sp>
        <p:nvSpPr>
          <p:cNvPr id="8" name="Текстове поле 7"/>
          <p:cNvSpPr txBox="1"/>
          <p:nvPr/>
        </p:nvSpPr>
        <p:spPr>
          <a:xfrm>
            <a:off x="168090" y="1907982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>
            <a:defPPr>
              <a:defRPr lang="en-US"/>
            </a:defPPr>
            <a:lvl1pPr>
              <a:defRPr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uk-UA" noProof="0" dirty="0" smtClean="0"/>
              <a:t>вт</a:t>
            </a:r>
            <a:endParaRPr lang="uk-UA" noProof="0" dirty="0"/>
          </a:p>
        </p:txBody>
      </p:sp>
      <p:sp>
        <p:nvSpPr>
          <p:cNvPr id="9" name="Текстове поле 8"/>
          <p:cNvSpPr txBox="1"/>
          <p:nvPr/>
        </p:nvSpPr>
        <p:spPr>
          <a:xfrm>
            <a:off x="168090" y="2756127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>
            <a:defPPr>
              <a:defRPr lang="en-US"/>
            </a:defPPr>
            <a:lvl1pPr>
              <a:defRPr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uk-UA" noProof="0" dirty="0" smtClean="0"/>
              <a:t>ср</a:t>
            </a:r>
            <a:endParaRPr lang="uk-UA" noProof="0" dirty="0"/>
          </a:p>
        </p:txBody>
      </p:sp>
      <p:sp>
        <p:nvSpPr>
          <p:cNvPr id="10" name="Текстове поле 9"/>
          <p:cNvSpPr txBox="1"/>
          <p:nvPr/>
        </p:nvSpPr>
        <p:spPr>
          <a:xfrm>
            <a:off x="168090" y="3604271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>
            <a:defPPr>
              <a:defRPr lang="en-US"/>
            </a:defPPr>
            <a:lvl1pPr>
              <a:defRPr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uk-UA" noProof="0" dirty="0" smtClean="0"/>
              <a:t>чт</a:t>
            </a:r>
            <a:endParaRPr lang="uk-UA" noProof="0" dirty="0"/>
          </a:p>
        </p:txBody>
      </p:sp>
      <p:sp>
        <p:nvSpPr>
          <p:cNvPr id="11" name="Текстове поле 10"/>
          <p:cNvSpPr txBox="1"/>
          <p:nvPr/>
        </p:nvSpPr>
        <p:spPr>
          <a:xfrm>
            <a:off x="168090" y="4452417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>
            <a:defPPr>
              <a:defRPr lang="en-US"/>
            </a:defPPr>
            <a:lvl1pPr>
              <a:defRPr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uk-UA" noProof="0" dirty="0" smtClean="0"/>
              <a:t>пт</a:t>
            </a:r>
            <a:endParaRPr lang="uk-UA" noProof="0" dirty="0"/>
          </a:p>
        </p:txBody>
      </p:sp>
      <p:sp>
        <p:nvSpPr>
          <p:cNvPr id="12" name="Текстове поле 11"/>
          <p:cNvSpPr txBox="1"/>
          <p:nvPr/>
        </p:nvSpPr>
        <p:spPr>
          <a:xfrm>
            <a:off x="168090" y="5300562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>
            <a:defPPr>
              <a:defRPr lang="en-US"/>
            </a:defPPr>
            <a:lvl1pPr>
              <a:defRPr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uk-UA" noProof="0" dirty="0" smtClean="0"/>
              <a:t>сб</a:t>
            </a:r>
            <a:endParaRPr lang="uk-UA" noProof="0" dirty="0"/>
          </a:p>
        </p:txBody>
      </p:sp>
      <p:sp>
        <p:nvSpPr>
          <p:cNvPr id="13" name="Текстове поле 12"/>
          <p:cNvSpPr txBox="1"/>
          <p:nvPr/>
        </p:nvSpPr>
        <p:spPr>
          <a:xfrm>
            <a:off x="168090" y="6148706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uk-UA" sz="1800" noProof="0" dirty="0" smtClean="0">
                <a:solidFill>
                  <a:schemeClr val="tx2"/>
                </a:solidFill>
                <a:latin typeface="+mj-lt"/>
              </a:rPr>
              <a:t>нд</a:t>
            </a:r>
            <a:endParaRPr lang="uk-UA" sz="1800" noProof="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4" name="Місце для тексту 16"/>
          <p:cNvSpPr>
            <a:spLocks noGrp="1"/>
          </p:cNvSpPr>
          <p:nvPr>
            <p:ph type="body" sz="quarter" idx="16" hasCustomPrompt="1"/>
          </p:nvPr>
        </p:nvSpPr>
        <p:spPr>
          <a:xfrm>
            <a:off x="168089" y="1383912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uk-UA" noProof="0" dirty="0" smtClean="0"/>
              <a:t>Дата</a:t>
            </a:r>
          </a:p>
        </p:txBody>
      </p:sp>
      <p:sp>
        <p:nvSpPr>
          <p:cNvPr id="15" name="Місце для тексту 16"/>
          <p:cNvSpPr>
            <a:spLocks noGrp="1"/>
          </p:cNvSpPr>
          <p:nvPr>
            <p:ph type="body" sz="quarter" idx="24" hasCustomPrompt="1"/>
          </p:nvPr>
        </p:nvSpPr>
        <p:spPr>
          <a:xfrm>
            <a:off x="168089" y="2233128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uk-UA" noProof="0" dirty="0" smtClean="0"/>
              <a:t>Дата</a:t>
            </a:r>
          </a:p>
        </p:txBody>
      </p:sp>
      <p:sp>
        <p:nvSpPr>
          <p:cNvPr id="16" name="Місце для тексту 16"/>
          <p:cNvSpPr>
            <a:spLocks noGrp="1"/>
          </p:cNvSpPr>
          <p:nvPr>
            <p:ph type="body" sz="quarter" idx="32" hasCustomPrompt="1"/>
          </p:nvPr>
        </p:nvSpPr>
        <p:spPr>
          <a:xfrm>
            <a:off x="168089" y="3082344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uk-UA" noProof="0" dirty="0" smtClean="0"/>
              <a:t>Дата</a:t>
            </a:r>
          </a:p>
        </p:txBody>
      </p:sp>
      <p:sp>
        <p:nvSpPr>
          <p:cNvPr id="17" name="Місце для тексту 16"/>
          <p:cNvSpPr>
            <a:spLocks noGrp="1"/>
          </p:cNvSpPr>
          <p:nvPr>
            <p:ph type="body" sz="quarter" idx="40" hasCustomPrompt="1"/>
          </p:nvPr>
        </p:nvSpPr>
        <p:spPr>
          <a:xfrm>
            <a:off x="168089" y="3931560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uk-UA" noProof="0" dirty="0" smtClean="0"/>
              <a:t>Дата</a:t>
            </a:r>
          </a:p>
        </p:txBody>
      </p:sp>
      <p:sp>
        <p:nvSpPr>
          <p:cNvPr id="18" name="Місце для тексту 16"/>
          <p:cNvSpPr>
            <a:spLocks noGrp="1"/>
          </p:cNvSpPr>
          <p:nvPr>
            <p:ph type="body" sz="quarter" idx="48" hasCustomPrompt="1"/>
          </p:nvPr>
        </p:nvSpPr>
        <p:spPr>
          <a:xfrm>
            <a:off x="168089" y="4780776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uk-UA" noProof="0" dirty="0" smtClean="0"/>
              <a:t>Дата</a:t>
            </a:r>
          </a:p>
        </p:txBody>
      </p:sp>
      <p:sp>
        <p:nvSpPr>
          <p:cNvPr id="19" name="Місце для тексту 16"/>
          <p:cNvSpPr>
            <a:spLocks noGrp="1"/>
          </p:cNvSpPr>
          <p:nvPr>
            <p:ph type="body" sz="quarter" idx="56" hasCustomPrompt="1"/>
          </p:nvPr>
        </p:nvSpPr>
        <p:spPr>
          <a:xfrm>
            <a:off x="168089" y="5629992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uk-UA" noProof="0" dirty="0" smtClean="0"/>
              <a:t>Дата</a:t>
            </a:r>
          </a:p>
        </p:txBody>
      </p:sp>
      <p:sp>
        <p:nvSpPr>
          <p:cNvPr id="20" name="Місце для тексту 16"/>
          <p:cNvSpPr>
            <a:spLocks noGrp="1"/>
          </p:cNvSpPr>
          <p:nvPr>
            <p:ph type="body" sz="quarter" idx="64" hasCustomPrompt="1"/>
          </p:nvPr>
        </p:nvSpPr>
        <p:spPr>
          <a:xfrm>
            <a:off x="168089" y="6479209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uk-UA" noProof="0" dirty="0" smtClean="0"/>
              <a:t>Дата</a:t>
            </a:r>
          </a:p>
        </p:txBody>
      </p:sp>
      <p:sp>
        <p:nvSpPr>
          <p:cNvPr id="21" name="Текстове поле 20"/>
          <p:cNvSpPr txBox="1"/>
          <p:nvPr/>
        </p:nvSpPr>
        <p:spPr>
          <a:xfrm>
            <a:off x="650343" y="655321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uk-UA" sz="750" noProof="0" dirty="0" smtClean="0">
                <a:solidFill>
                  <a:schemeClr val="tx2"/>
                </a:solidFill>
                <a:latin typeface="+mn-lt"/>
              </a:rPr>
              <a:t>6:00</a:t>
            </a:r>
            <a:endParaRPr lang="uk-UA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2" name="Текстове поле 21"/>
          <p:cNvSpPr txBox="1"/>
          <p:nvPr/>
        </p:nvSpPr>
        <p:spPr>
          <a:xfrm>
            <a:off x="943559" y="655321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uk-UA" sz="750" noProof="0" dirty="0" smtClean="0">
                <a:solidFill>
                  <a:schemeClr val="tx2"/>
                </a:solidFill>
                <a:latin typeface="+mn-lt"/>
              </a:rPr>
              <a:t>6:30</a:t>
            </a:r>
            <a:endParaRPr lang="uk-UA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3" name="Текстове поле 22"/>
          <p:cNvSpPr txBox="1"/>
          <p:nvPr/>
        </p:nvSpPr>
        <p:spPr>
          <a:xfrm>
            <a:off x="1236774" y="655320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uk-UA" sz="750" noProof="0" dirty="0" smtClean="0">
                <a:solidFill>
                  <a:schemeClr val="tx2"/>
                </a:solidFill>
                <a:latin typeface="+mn-lt"/>
              </a:rPr>
              <a:t>7:00</a:t>
            </a:r>
            <a:endParaRPr lang="uk-UA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4" name="Текстове поле 23"/>
          <p:cNvSpPr txBox="1"/>
          <p:nvPr/>
        </p:nvSpPr>
        <p:spPr>
          <a:xfrm>
            <a:off x="1529991" y="65531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uk-UA" sz="750" noProof="0" dirty="0" smtClean="0">
                <a:solidFill>
                  <a:schemeClr val="tx2"/>
                </a:solidFill>
                <a:latin typeface="+mn-lt"/>
              </a:rPr>
              <a:t>7:30</a:t>
            </a:r>
            <a:endParaRPr lang="uk-UA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5" name="Текстове поле 24"/>
          <p:cNvSpPr txBox="1"/>
          <p:nvPr/>
        </p:nvSpPr>
        <p:spPr>
          <a:xfrm>
            <a:off x="1823207" y="65531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uk-UA" sz="750" noProof="0" dirty="0" smtClean="0">
                <a:solidFill>
                  <a:schemeClr val="tx2"/>
                </a:solidFill>
                <a:latin typeface="+mn-lt"/>
              </a:rPr>
              <a:t>8:00</a:t>
            </a:r>
            <a:endParaRPr lang="uk-UA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6" name="Текстове поле 25"/>
          <p:cNvSpPr txBox="1"/>
          <p:nvPr/>
        </p:nvSpPr>
        <p:spPr>
          <a:xfrm>
            <a:off x="2116422" y="655317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uk-UA" sz="750" noProof="0" dirty="0" smtClean="0">
                <a:solidFill>
                  <a:schemeClr val="tx2"/>
                </a:solidFill>
                <a:latin typeface="+mn-lt"/>
              </a:rPr>
              <a:t>8:30</a:t>
            </a:r>
            <a:endParaRPr lang="uk-UA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7" name="Текстове поле 26"/>
          <p:cNvSpPr txBox="1"/>
          <p:nvPr/>
        </p:nvSpPr>
        <p:spPr>
          <a:xfrm>
            <a:off x="2409639" y="655316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uk-UA" sz="750" noProof="0" dirty="0" smtClean="0">
                <a:solidFill>
                  <a:schemeClr val="tx2"/>
                </a:solidFill>
                <a:latin typeface="+mn-lt"/>
              </a:rPr>
              <a:t>9:00</a:t>
            </a:r>
            <a:endParaRPr lang="uk-UA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8" name="Текстове поле 27"/>
          <p:cNvSpPr txBox="1"/>
          <p:nvPr/>
        </p:nvSpPr>
        <p:spPr>
          <a:xfrm>
            <a:off x="2996070" y="655315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uk-UA" sz="750" noProof="0" dirty="0" smtClean="0">
                <a:solidFill>
                  <a:schemeClr val="tx2"/>
                </a:solidFill>
                <a:latin typeface="+mn-lt"/>
              </a:rPr>
              <a:t>10:00</a:t>
            </a:r>
            <a:endParaRPr lang="uk-UA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9" name="Текстове поле 28"/>
          <p:cNvSpPr txBox="1"/>
          <p:nvPr/>
        </p:nvSpPr>
        <p:spPr>
          <a:xfrm>
            <a:off x="3289286" y="655314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uk-UA" sz="750" noProof="0" dirty="0" smtClean="0">
                <a:solidFill>
                  <a:schemeClr val="tx2"/>
                </a:solidFill>
                <a:latin typeface="+mn-lt"/>
              </a:rPr>
              <a:t>10:30</a:t>
            </a:r>
            <a:endParaRPr lang="uk-UA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0" name="Текстове поле 29"/>
          <p:cNvSpPr txBox="1"/>
          <p:nvPr/>
        </p:nvSpPr>
        <p:spPr>
          <a:xfrm>
            <a:off x="3582503" y="655313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uk-UA" sz="750" noProof="0" dirty="0" smtClean="0">
                <a:solidFill>
                  <a:schemeClr val="tx2"/>
                </a:solidFill>
                <a:latin typeface="+mn-lt"/>
              </a:rPr>
              <a:t>11:00</a:t>
            </a:r>
            <a:endParaRPr lang="uk-UA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1" name="Текстове поле 30"/>
          <p:cNvSpPr txBox="1"/>
          <p:nvPr/>
        </p:nvSpPr>
        <p:spPr>
          <a:xfrm>
            <a:off x="3875718" y="655312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uk-UA" sz="750" noProof="0" dirty="0" smtClean="0">
                <a:solidFill>
                  <a:schemeClr val="tx2"/>
                </a:solidFill>
                <a:latin typeface="+mn-lt"/>
              </a:rPr>
              <a:t>11:30</a:t>
            </a:r>
            <a:endParaRPr lang="uk-UA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2" name="Текстове поле 31"/>
          <p:cNvSpPr txBox="1"/>
          <p:nvPr/>
        </p:nvSpPr>
        <p:spPr>
          <a:xfrm>
            <a:off x="4168935" y="655311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uk-UA" sz="750" noProof="0" dirty="0" smtClean="0">
                <a:solidFill>
                  <a:schemeClr val="tx2"/>
                </a:solidFill>
                <a:latin typeface="+mn-lt"/>
              </a:rPr>
              <a:t>12:00</a:t>
            </a:r>
            <a:endParaRPr lang="uk-UA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3" name="Текстове поле 32"/>
          <p:cNvSpPr txBox="1"/>
          <p:nvPr/>
        </p:nvSpPr>
        <p:spPr>
          <a:xfrm>
            <a:off x="4462151" y="655310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uk-UA" sz="750" noProof="0" dirty="0" smtClean="0">
                <a:solidFill>
                  <a:schemeClr val="tx2"/>
                </a:solidFill>
                <a:latin typeface="+mn-lt"/>
              </a:rPr>
              <a:t>12:30</a:t>
            </a:r>
            <a:endParaRPr lang="uk-UA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4" name="Текстове поле 33"/>
          <p:cNvSpPr txBox="1"/>
          <p:nvPr/>
        </p:nvSpPr>
        <p:spPr>
          <a:xfrm>
            <a:off x="4755366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uk-UA" sz="750" noProof="0" dirty="0" smtClean="0">
                <a:solidFill>
                  <a:schemeClr val="tx2"/>
                </a:solidFill>
                <a:latin typeface="+mn-lt"/>
              </a:rPr>
              <a:t>13:00</a:t>
            </a:r>
            <a:endParaRPr lang="uk-UA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5" name="Текстове поле 34"/>
          <p:cNvSpPr txBox="1"/>
          <p:nvPr userDrawn="1"/>
        </p:nvSpPr>
        <p:spPr>
          <a:xfrm>
            <a:off x="5048583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uk-UA" sz="750" noProof="0" dirty="0" smtClean="0">
                <a:solidFill>
                  <a:schemeClr val="tx2"/>
                </a:solidFill>
                <a:latin typeface="+mn-lt"/>
              </a:rPr>
              <a:t>13:30</a:t>
            </a:r>
            <a:endParaRPr lang="uk-UA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6" name="Текстове поле 35"/>
          <p:cNvSpPr txBox="1"/>
          <p:nvPr/>
        </p:nvSpPr>
        <p:spPr>
          <a:xfrm>
            <a:off x="5341799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uk-UA" sz="750" noProof="0" dirty="0" smtClean="0">
                <a:solidFill>
                  <a:schemeClr val="tx2"/>
                </a:solidFill>
                <a:latin typeface="+mn-lt"/>
              </a:rPr>
              <a:t>14:00</a:t>
            </a:r>
            <a:endParaRPr lang="uk-UA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7" name="Текстове поле 36"/>
          <p:cNvSpPr txBox="1"/>
          <p:nvPr/>
        </p:nvSpPr>
        <p:spPr>
          <a:xfrm>
            <a:off x="5635014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uk-UA" sz="750" noProof="0" dirty="0" smtClean="0">
                <a:solidFill>
                  <a:schemeClr val="tx2"/>
                </a:solidFill>
                <a:latin typeface="+mn-lt"/>
              </a:rPr>
              <a:t>14:30</a:t>
            </a:r>
            <a:endParaRPr lang="uk-UA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8" name="Текстове поле 37"/>
          <p:cNvSpPr txBox="1"/>
          <p:nvPr/>
        </p:nvSpPr>
        <p:spPr>
          <a:xfrm>
            <a:off x="5928231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uk-UA" sz="750" noProof="0" dirty="0" smtClean="0">
                <a:solidFill>
                  <a:schemeClr val="tx2"/>
                </a:solidFill>
                <a:latin typeface="+mn-lt"/>
              </a:rPr>
              <a:t>15:00</a:t>
            </a:r>
            <a:endParaRPr lang="uk-UA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9" name="Текстове поле 38"/>
          <p:cNvSpPr txBox="1"/>
          <p:nvPr/>
        </p:nvSpPr>
        <p:spPr>
          <a:xfrm>
            <a:off x="6221447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uk-UA" sz="750" noProof="0" dirty="0" smtClean="0">
                <a:solidFill>
                  <a:schemeClr val="tx2"/>
                </a:solidFill>
                <a:latin typeface="+mn-lt"/>
              </a:rPr>
              <a:t>15:30</a:t>
            </a:r>
            <a:endParaRPr lang="uk-UA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0" name="Текстове поле 39"/>
          <p:cNvSpPr txBox="1"/>
          <p:nvPr/>
        </p:nvSpPr>
        <p:spPr>
          <a:xfrm>
            <a:off x="6514662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uk-UA" sz="750" noProof="0" dirty="0" smtClean="0">
                <a:solidFill>
                  <a:schemeClr val="tx2"/>
                </a:solidFill>
                <a:latin typeface="+mn-lt"/>
              </a:rPr>
              <a:t>16:00</a:t>
            </a:r>
            <a:endParaRPr lang="uk-UA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1" name="Текстове поле 40"/>
          <p:cNvSpPr txBox="1"/>
          <p:nvPr/>
        </p:nvSpPr>
        <p:spPr>
          <a:xfrm>
            <a:off x="6807879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uk-UA" sz="750" noProof="0" dirty="0" smtClean="0">
                <a:solidFill>
                  <a:schemeClr val="tx2"/>
                </a:solidFill>
                <a:latin typeface="+mn-lt"/>
              </a:rPr>
              <a:t>16:30</a:t>
            </a:r>
            <a:endParaRPr lang="uk-UA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2" name="Текстове поле 41"/>
          <p:cNvSpPr txBox="1"/>
          <p:nvPr/>
        </p:nvSpPr>
        <p:spPr>
          <a:xfrm>
            <a:off x="7101095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uk-UA" sz="750" noProof="0" dirty="0" smtClean="0">
                <a:solidFill>
                  <a:schemeClr val="tx2"/>
                </a:solidFill>
                <a:latin typeface="+mn-lt"/>
              </a:rPr>
              <a:t>17:00</a:t>
            </a:r>
            <a:endParaRPr lang="uk-UA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3" name="Текстове поле 42"/>
          <p:cNvSpPr txBox="1"/>
          <p:nvPr/>
        </p:nvSpPr>
        <p:spPr>
          <a:xfrm>
            <a:off x="7394310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uk-UA" sz="750" noProof="0" dirty="0" smtClean="0">
                <a:solidFill>
                  <a:schemeClr val="tx2"/>
                </a:solidFill>
                <a:latin typeface="+mn-lt"/>
              </a:rPr>
              <a:t>17:30</a:t>
            </a:r>
            <a:endParaRPr lang="uk-UA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4" name="Текстове поле 43"/>
          <p:cNvSpPr txBox="1"/>
          <p:nvPr/>
        </p:nvSpPr>
        <p:spPr>
          <a:xfrm>
            <a:off x="7687527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uk-UA" sz="750" noProof="0" dirty="0" smtClean="0">
                <a:solidFill>
                  <a:schemeClr val="tx2"/>
                </a:solidFill>
                <a:latin typeface="+mn-lt"/>
              </a:rPr>
              <a:t>18:00</a:t>
            </a:r>
            <a:endParaRPr lang="uk-UA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5" name="Текстове поле 44"/>
          <p:cNvSpPr txBox="1"/>
          <p:nvPr/>
        </p:nvSpPr>
        <p:spPr>
          <a:xfrm>
            <a:off x="7980743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uk-UA" sz="750" noProof="0" dirty="0" smtClean="0">
                <a:solidFill>
                  <a:schemeClr val="tx2"/>
                </a:solidFill>
                <a:latin typeface="+mn-lt"/>
              </a:rPr>
              <a:t>18:30</a:t>
            </a:r>
            <a:endParaRPr lang="uk-UA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6" name="Текстове поле 45"/>
          <p:cNvSpPr txBox="1"/>
          <p:nvPr/>
        </p:nvSpPr>
        <p:spPr>
          <a:xfrm>
            <a:off x="8273958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uk-UA" sz="750" noProof="0" dirty="0" smtClean="0">
                <a:solidFill>
                  <a:schemeClr val="tx2"/>
                </a:solidFill>
                <a:latin typeface="+mn-lt"/>
              </a:rPr>
              <a:t>19:00</a:t>
            </a:r>
            <a:endParaRPr lang="uk-UA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7" name="Текстове поле 46"/>
          <p:cNvSpPr txBox="1"/>
          <p:nvPr/>
        </p:nvSpPr>
        <p:spPr>
          <a:xfrm>
            <a:off x="8567175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uk-UA" sz="750" noProof="0" dirty="0" smtClean="0">
                <a:solidFill>
                  <a:schemeClr val="tx2"/>
                </a:solidFill>
                <a:latin typeface="+mn-lt"/>
              </a:rPr>
              <a:t>19:30</a:t>
            </a:r>
            <a:endParaRPr lang="uk-UA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8" name="Текстове поле 47"/>
          <p:cNvSpPr txBox="1"/>
          <p:nvPr/>
        </p:nvSpPr>
        <p:spPr>
          <a:xfrm>
            <a:off x="8860391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uk-UA" sz="750" noProof="0" dirty="0" smtClean="0">
                <a:solidFill>
                  <a:schemeClr val="tx2"/>
                </a:solidFill>
                <a:latin typeface="+mn-lt"/>
              </a:rPr>
              <a:t>20:00</a:t>
            </a:r>
            <a:endParaRPr lang="uk-UA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0" name="Текстове поле 49"/>
          <p:cNvSpPr txBox="1"/>
          <p:nvPr/>
        </p:nvSpPr>
        <p:spPr>
          <a:xfrm>
            <a:off x="2702855" y="655316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uk-UA" sz="750" noProof="0" dirty="0" smtClean="0">
                <a:solidFill>
                  <a:schemeClr val="tx2"/>
                </a:solidFill>
                <a:latin typeface="+mn-lt"/>
              </a:rPr>
              <a:t>9:30</a:t>
            </a:r>
            <a:endParaRPr lang="uk-UA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2" name="Місце для тексту 16"/>
          <p:cNvSpPr>
            <a:spLocks noGrp="1"/>
          </p:cNvSpPr>
          <p:nvPr>
            <p:ph type="body" sz="quarter" idx="73" hasCustomPrompt="1"/>
          </p:nvPr>
        </p:nvSpPr>
        <p:spPr>
          <a:xfrm>
            <a:off x="1230477" y="6076888"/>
            <a:ext cx="2335574" cy="715581"/>
          </a:xfrm>
          <a:solidFill>
            <a:schemeClr val="accent1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uk-UA" noProof="0" dirty="0" smtClean="0"/>
              <a:t>Додайте тут тему або нотатку. Переміщуйте, копіюйте, видаляйте будь-які поля для нотаток і змінюйте їх розмір, щоб створити настроюваний розклад.</a:t>
            </a:r>
          </a:p>
        </p:txBody>
      </p:sp>
      <p:sp>
        <p:nvSpPr>
          <p:cNvPr id="53" name="Місце для тексту 16"/>
          <p:cNvSpPr>
            <a:spLocks noGrp="1"/>
          </p:cNvSpPr>
          <p:nvPr>
            <p:ph type="body" sz="quarter" idx="74" hasCustomPrompt="1"/>
          </p:nvPr>
        </p:nvSpPr>
        <p:spPr>
          <a:xfrm>
            <a:off x="5338077" y="6076887"/>
            <a:ext cx="2343151" cy="715581"/>
          </a:xfrm>
          <a:solidFill>
            <a:schemeClr val="accent1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uk-UA" noProof="0" dirty="0" smtClean="0"/>
              <a:t>Додайте тут тему або нотатку. Переміщуйте, копіюйте, видаляйте будь-які поля для нотаток і змінюйте їх розмір, щоб створити настроюваний розклад.</a:t>
            </a:r>
          </a:p>
        </p:txBody>
      </p:sp>
      <p:sp>
        <p:nvSpPr>
          <p:cNvPr id="54" name="Місце для тексту 16"/>
          <p:cNvSpPr>
            <a:spLocks noGrp="1"/>
          </p:cNvSpPr>
          <p:nvPr>
            <p:ph type="body" sz="quarter" idx="75" hasCustomPrompt="1"/>
          </p:nvPr>
        </p:nvSpPr>
        <p:spPr>
          <a:xfrm>
            <a:off x="2110125" y="1283637"/>
            <a:ext cx="1168439" cy="216982"/>
          </a:xfrm>
          <a:solidFill>
            <a:schemeClr val="accent5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uk-UA" noProof="0" dirty="0" smtClean="0"/>
              <a:t>Тема або нотатка</a:t>
            </a:r>
          </a:p>
        </p:txBody>
      </p:sp>
      <p:sp>
        <p:nvSpPr>
          <p:cNvPr id="55" name="Місце для тексту 16"/>
          <p:cNvSpPr>
            <a:spLocks noGrp="1"/>
          </p:cNvSpPr>
          <p:nvPr>
            <p:ph type="body" sz="quarter" idx="76" hasCustomPrompt="1"/>
          </p:nvPr>
        </p:nvSpPr>
        <p:spPr>
          <a:xfrm>
            <a:off x="5023059" y="1284934"/>
            <a:ext cx="1169280" cy="216982"/>
          </a:xfrm>
          <a:solidFill>
            <a:schemeClr val="accent3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uk-UA" noProof="0" dirty="0" smtClean="0"/>
              <a:t>Тема або нотатка</a:t>
            </a:r>
          </a:p>
        </p:txBody>
      </p:sp>
      <p:sp>
        <p:nvSpPr>
          <p:cNvPr id="56" name="Місце для тексту 16"/>
          <p:cNvSpPr>
            <a:spLocks noGrp="1"/>
          </p:cNvSpPr>
          <p:nvPr>
            <p:ph type="body" sz="quarter" idx="77" hasCustomPrompt="1"/>
          </p:nvPr>
        </p:nvSpPr>
        <p:spPr>
          <a:xfrm>
            <a:off x="3299126" y="2011973"/>
            <a:ext cx="1462944" cy="216982"/>
          </a:xfrm>
          <a:solidFill>
            <a:schemeClr val="accent2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uk-UA" noProof="0" dirty="0" smtClean="0"/>
              <a:t>Тема або нотатка</a:t>
            </a:r>
          </a:p>
        </p:txBody>
      </p:sp>
      <p:sp>
        <p:nvSpPr>
          <p:cNvPr id="57" name="Місце для тексту 16"/>
          <p:cNvSpPr>
            <a:spLocks noGrp="1"/>
          </p:cNvSpPr>
          <p:nvPr>
            <p:ph type="body" sz="quarter" idx="78" hasCustomPrompt="1"/>
          </p:nvPr>
        </p:nvSpPr>
        <p:spPr>
          <a:xfrm>
            <a:off x="6508365" y="2006379"/>
            <a:ext cx="1466080" cy="216982"/>
          </a:xfrm>
          <a:solidFill>
            <a:schemeClr val="accent4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uk-UA" noProof="0" dirty="0" smtClean="0"/>
              <a:t>Тема або нотатка</a:t>
            </a:r>
          </a:p>
        </p:txBody>
      </p:sp>
      <p:sp>
        <p:nvSpPr>
          <p:cNvPr id="58" name="Місце для тексту 16"/>
          <p:cNvSpPr>
            <a:spLocks noGrp="1"/>
          </p:cNvSpPr>
          <p:nvPr>
            <p:ph type="body" sz="quarter" idx="79" hasCustomPrompt="1"/>
          </p:nvPr>
        </p:nvSpPr>
        <p:spPr>
          <a:xfrm>
            <a:off x="2120092" y="2865673"/>
            <a:ext cx="1169194" cy="216982"/>
          </a:xfrm>
          <a:solidFill>
            <a:schemeClr val="accent5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uk-UA" noProof="0" dirty="0" smtClean="0"/>
              <a:t>Тема або нотатка</a:t>
            </a:r>
          </a:p>
        </p:txBody>
      </p:sp>
      <p:sp>
        <p:nvSpPr>
          <p:cNvPr id="59" name="Місце для тексту 16"/>
          <p:cNvSpPr>
            <a:spLocks noGrp="1"/>
          </p:cNvSpPr>
          <p:nvPr>
            <p:ph type="body" sz="quarter" idx="80" hasCustomPrompt="1"/>
          </p:nvPr>
        </p:nvSpPr>
        <p:spPr>
          <a:xfrm>
            <a:off x="5020678" y="2871968"/>
            <a:ext cx="1171661" cy="216982"/>
          </a:xfrm>
          <a:solidFill>
            <a:schemeClr val="accent3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uk-UA" noProof="0" dirty="0" smtClean="0"/>
              <a:t>Тема або нотатка</a:t>
            </a:r>
          </a:p>
        </p:txBody>
      </p:sp>
      <p:sp>
        <p:nvSpPr>
          <p:cNvPr id="60" name="Місце для тексту 16"/>
          <p:cNvSpPr>
            <a:spLocks noGrp="1"/>
          </p:cNvSpPr>
          <p:nvPr>
            <p:ph type="body" sz="quarter" idx="81" hasCustomPrompt="1"/>
          </p:nvPr>
        </p:nvSpPr>
        <p:spPr>
          <a:xfrm>
            <a:off x="3299126" y="3777096"/>
            <a:ext cx="1465325" cy="216982"/>
          </a:xfrm>
          <a:solidFill>
            <a:schemeClr val="accent2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uk-UA" noProof="0" dirty="0" smtClean="0"/>
              <a:t>Тема або нотатка</a:t>
            </a:r>
          </a:p>
        </p:txBody>
      </p:sp>
      <p:sp>
        <p:nvSpPr>
          <p:cNvPr id="61" name="Місце для тексту 16"/>
          <p:cNvSpPr>
            <a:spLocks noGrp="1"/>
          </p:cNvSpPr>
          <p:nvPr>
            <p:ph type="body" sz="quarter" idx="82" hasCustomPrompt="1"/>
          </p:nvPr>
        </p:nvSpPr>
        <p:spPr>
          <a:xfrm>
            <a:off x="6508365" y="3777096"/>
            <a:ext cx="1466080" cy="216982"/>
          </a:xfrm>
          <a:solidFill>
            <a:schemeClr val="accent4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uk-UA" noProof="0" dirty="0" smtClean="0"/>
              <a:t>Тема або нотатка</a:t>
            </a:r>
          </a:p>
        </p:txBody>
      </p:sp>
      <p:sp>
        <p:nvSpPr>
          <p:cNvPr id="62" name="Місце для тексту 16"/>
          <p:cNvSpPr>
            <a:spLocks noGrp="1"/>
          </p:cNvSpPr>
          <p:nvPr>
            <p:ph type="body" sz="quarter" idx="83" hasCustomPrompt="1"/>
          </p:nvPr>
        </p:nvSpPr>
        <p:spPr>
          <a:xfrm>
            <a:off x="5338650" y="4630931"/>
            <a:ext cx="3225376" cy="216982"/>
          </a:xfrm>
          <a:solidFill>
            <a:schemeClr val="accent3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uk-UA" noProof="0" dirty="0" smtClean="0"/>
              <a:t>Тема або нотатка</a:t>
            </a:r>
          </a:p>
        </p:txBody>
      </p:sp>
      <p:sp>
        <p:nvSpPr>
          <p:cNvPr id="63" name="Місце для тексту 16"/>
          <p:cNvSpPr>
            <a:spLocks noGrp="1"/>
          </p:cNvSpPr>
          <p:nvPr>
            <p:ph type="body" sz="quarter" idx="84" hasCustomPrompt="1"/>
          </p:nvPr>
        </p:nvSpPr>
        <p:spPr>
          <a:xfrm>
            <a:off x="2995613" y="5403604"/>
            <a:ext cx="4099184" cy="216982"/>
          </a:xfrm>
          <a:solidFill>
            <a:schemeClr val="tx1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uk-UA" noProof="0" dirty="0" smtClean="0"/>
              <a:t>Тема або нотатка</a:t>
            </a:r>
          </a:p>
        </p:txBody>
      </p:sp>
    </p:spTree>
    <p:extLst>
      <p:ext uri="{BB962C8B-B14F-4D97-AF65-F5344CB8AC3E}">
        <p14:creationId xmlns:p14="http://schemas.microsoft.com/office/powerpoint/2010/main" val="2976854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кутник 16"/>
          <p:cNvSpPr/>
          <p:nvPr/>
        </p:nvSpPr>
        <p:spPr>
          <a:xfrm>
            <a:off x="0" y="933450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800" noProof="0" dirty="0"/>
          </a:p>
        </p:txBody>
      </p:sp>
      <p:sp>
        <p:nvSpPr>
          <p:cNvPr id="18" name="Прямокутник 17"/>
          <p:cNvSpPr/>
          <p:nvPr/>
        </p:nvSpPr>
        <p:spPr>
          <a:xfrm>
            <a:off x="0" y="2626179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800" noProof="0" dirty="0"/>
          </a:p>
        </p:txBody>
      </p:sp>
      <p:sp>
        <p:nvSpPr>
          <p:cNvPr id="19" name="Прямокутник 18"/>
          <p:cNvSpPr/>
          <p:nvPr/>
        </p:nvSpPr>
        <p:spPr>
          <a:xfrm>
            <a:off x="0" y="4318907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800" noProof="0" dirty="0"/>
          </a:p>
        </p:txBody>
      </p:sp>
      <p:sp>
        <p:nvSpPr>
          <p:cNvPr id="20" name="Прямокутник 19"/>
          <p:cNvSpPr/>
          <p:nvPr/>
        </p:nvSpPr>
        <p:spPr>
          <a:xfrm>
            <a:off x="0" y="6011636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800" noProof="0" dirty="0"/>
          </a:p>
        </p:txBody>
      </p:sp>
      <p:grpSp>
        <p:nvGrpSpPr>
          <p:cNvPr id="43" name="Група 42"/>
          <p:cNvGrpSpPr/>
          <p:nvPr/>
        </p:nvGrpSpPr>
        <p:grpSpPr>
          <a:xfrm>
            <a:off x="649288" y="609600"/>
            <a:ext cx="8494712" cy="6248400"/>
            <a:chOff x="649288" y="609600"/>
            <a:chExt cx="8380410" cy="6248400"/>
          </a:xfrm>
        </p:grpSpPr>
        <p:sp>
          <p:nvSpPr>
            <p:cNvPr id="27" name="Прямокутник 26"/>
            <p:cNvSpPr/>
            <p:nvPr/>
          </p:nvSpPr>
          <p:spPr>
            <a:xfrm>
              <a:off x="8740718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noProof="0" dirty="0"/>
            </a:p>
          </p:txBody>
        </p:sp>
        <p:sp>
          <p:nvSpPr>
            <p:cNvPr id="28" name="Прямокутник 27"/>
            <p:cNvSpPr/>
            <p:nvPr/>
          </p:nvSpPr>
          <p:spPr>
            <a:xfrm>
              <a:off x="8162764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noProof="0" dirty="0"/>
            </a:p>
          </p:txBody>
        </p:sp>
        <p:sp>
          <p:nvSpPr>
            <p:cNvPr id="29" name="Прямокутник 28"/>
            <p:cNvSpPr/>
            <p:nvPr/>
          </p:nvSpPr>
          <p:spPr>
            <a:xfrm>
              <a:off x="758480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noProof="0" dirty="0"/>
            </a:p>
          </p:txBody>
        </p:sp>
        <p:sp>
          <p:nvSpPr>
            <p:cNvPr id="30" name="Прямокутник 29"/>
            <p:cNvSpPr/>
            <p:nvPr/>
          </p:nvSpPr>
          <p:spPr>
            <a:xfrm>
              <a:off x="700684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noProof="0" dirty="0"/>
            </a:p>
          </p:txBody>
        </p:sp>
        <p:sp>
          <p:nvSpPr>
            <p:cNvPr id="31" name="Прямокутник 30"/>
            <p:cNvSpPr/>
            <p:nvPr/>
          </p:nvSpPr>
          <p:spPr>
            <a:xfrm>
              <a:off x="642888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noProof="0" dirty="0"/>
            </a:p>
          </p:txBody>
        </p:sp>
        <p:sp>
          <p:nvSpPr>
            <p:cNvPr id="32" name="Прямокутник 31"/>
            <p:cNvSpPr/>
            <p:nvPr/>
          </p:nvSpPr>
          <p:spPr>
            <a:xfrm>
              <a:off x="5850926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noProof="0" dirty="0"/>
            </a:p>
          </p:txBody>
        </p:sp>
        <p:sp>
          <p:nvSpPr>
            <p:cNvPr id="33" name="Прямокутник 32"/>
            <p:cNvSpPr/>
            <p:nvPr/>
          </p:nvSpPr>
          <p:spPr>
            <a:xfrm>
              <a:off x="527296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noProof="0" dirty="0"/>
            </a:p>
          </p:txBody>
        </p:sp>
        <p:sp>
          <p:nvSpPr>
            <p:cNvPr id="34" name="Прямокутник 33"/>
            <p:cNvSpPr/>
            <p:nvPr/>
          </p:nvSpPr>
          <p:spPr>
            <a:xfrm>
              <a:off x="4695006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noProof="0" dirty="0"/>
            </a:p>
          </p:txBody>
        </p:sp>
        <p:sp>
          <p:nvSpPr>
            <p:cNvPr id="35" name="Прямокутник 34"/>
            <p:cNvSpPr/>
            <p:nvPr/>
          </p:nvSpPr>
          <p:spPr>
            <a:xfrm>
              <a:off x="4117046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noProof="0" dirty="0"/>
            </a:p>
          </p:txBody>
        </p:sp>
        <p:sp>
          <p:nvSpPr>
            <p:cNvPr id="36" name="Прямокутник 35"/>
            <p:cNvSpPr/>
            <p:nvPr/>
          </p:nvSpPr>
          <p:spPr>
            <a:xfrm>
              <a:off x="353908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noProof="0" dirty="0"/>
            </a:p>
          </p:txBody>
        </p:sp>
        <p:sp>
          <p:nvSpPr>
            <p:cNvPr id="37" name="Прямокутник 36"/>
            <p:cNvSpPr/>
            <p:nvPr/>
          </p:nvSpPr>
          <p:spPr>
            <a:xfrm>
              <a:off x="296112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noProof="0" dirty="0"/>
            </a:p>
          </p:txBody>
        </p:sp>
        <p:sp>
          <p:nvSpPr>
            <p:cNvPr id="38" name="Прямокутник 37"/>
            <p:cNvSpPr/>
            <p:nvPr/>
          </p:nvSpPr>
          <p:spPr>
            <a:xfrm>
              <a:off x="238316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noProof="0" dirty="0"/>
            </a:p>
          </p:txBody>
        </p:sp>
        <p:sp>
          <p:nvSpPr>
            <p:cNvPr id="39" name="Прямокутник 38"/>
            <p:cNvSpPr/>
            <p:nvPr/>
          </p:nvSpPr>
          <p:spPr>
            <a:xfrm>
              <a:off x="180520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noProof="0" dirty="0"/>
            </a:p>
          </p:txBody>
        </p:sp>
        <p:sp>
          <p:nvSpPr>
            <p:cNvPr id="40" name="Прямокутник 39"/>
            <p:cNvSpPr/>
            <p:nvPr/>
          </p:nvSpPr>
          <p:spPr>
            <a:xfrm>
              <a:off x="1227248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noProof="0" dirty="0"/>
            </a:p>
          </p:txBody>
        </p:sp>
        <p:sp>
          <p:nvSpPr>
            <p:cNvPr id="41" name="Прямокутник 40"/>
            <p:cNvSpPr/>
            <p:nvPr/>
          </p:nvSpPr>
          <p:spPr>
            <a:xfrm>
              <a:off x="649288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noProof="0" dirty="0"/>
            </a:p>
          </p:txBody>
        </p:sp>
      </p:grpSp>
      <p:sp>
        <p:nvSpPr>
          <p:cNvPr id="16" name="Прямокутник 15"/>
          <p:cNvSpPr/>
          <p:nvPr/>
        </p:nvSpPr>
        <p:spPr bwMode="ltGray">
          <a:xfrm>
            <a:off x="0" y="0"/>
            <a:ext cx="9144000" cy="60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800" noProof="0" dirty="0"/>
          </a:p>
        </p:txBody>
      </p:sp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 bwMode="white">
          <a:xfrm>
            <a:off x="225246" y="160590"/>
            <a:ext cx="7547156" cy="3657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uk-UA" noProof="0" dirty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225244" y="1017840"/>
            <a:ext cx="8690156" cy="5276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noProof="0" dirty="0" smtClean="0"/>
              <a:t>Зразок тексту</a:t>
            </a:r>
          </a:p>
          <a:p>
            <a:pPr lvl="1"/>
            <a:r>
              <a:rPr lang="uk-UA" noProof="0" dirty="0" smtClean="0"/>
              <a:t>Другий рівень</a:t>
            </a:r>
          </a:p>
          <a:p>
            <a:pPr lvl="2"/>
            <a:r>
              <a:rPr lang="uk-UA" noProof="0" dirty="0" smtClean="0"/>
              <a:t>Третій рівень</a:t>
            </a:r>
          </a:p>
          <a:p>
            <a:pPr lvl="3"/>
            <a:r>
              <a:rPr lang="uk-UA" noProof="0" dirty="0" smtClean="0"/>
              <a:t>Четвертий рівень</a:t>
            </a:r>
          </a:p>
          <a:p>
            <a:pPr lvl="4"/>
            <a:r>
              <a:rPr lang="uk-UA" noProof="0" dirty="0" smtClean="0"/>
              <a:t>П'ятий рівень</a:t>
            </a:r>
            <a:endParaRPr lang="uk-UA" noProof="0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3848099" y="6454711"/>
            <a:ext cx="985833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B31FECA2-2929-40C7-AC47-2D5737D41DCB}" type="datetimeFigureOut">
              <a:rPr lang="uk-UA" noProof="0" smtClean="0"/>
              <a:t>2013-11-14</a:t>
            </a:fld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5062535" y="6454711"/>
            <a:ext cx="3086100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endParaRPr lang="uk-UA" noProof="0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377237" y="6454711"/>
            <a:ext cx="538161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F13ADCE2-49EB-4E10-8BFC-748743852E47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32692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Програма занять</a:t>
            </a: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r>
              <a:rPr lang="uk-UA" dirty="0" smtClean="0"/>
              <a:t>2013</a:t>
            </a:r>
            <a:endParaRPr lang="uk-UA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21</a:t>
            </a:r>
            <a:r>
              <a:rPr lang="uk-UA" dirty="0" smtClean="0"/>
              <a:t> </a:t>
            </a:r>
            <a:r>
              <a:rPr lang="uk-UA" dirty="0" err="1"/>
              <a:t>жов</a:t>
            </a:r>
            <a:endParaRPr lang="uk-UA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 smtClean="0"/>
              <a:t>22 </a:t>
            </a:r>
            <a:r>
              <a:rPr lang="uk-UA" dirty="0" err="1"/>
              <a:t>жов</a:t>
            </a:r>
            <a:endParaRPr lang="uk-UA" dirty="0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uk-UA" dirty="0" smtClean="0"/>
              <a:t>23</a:t>
            </a:r>
            <a:r>
              <a:rPr lang="en-US" dirty="0" smtClean="0"/>
              <a:t> </a:t>
            </a:r>
            <a:r>
              <a:rPr lang="uk-UA" dirty="0" err="1"/>
              <a:t>жов</a:t>
            </a:r>
            <a:endParaRPr lang="uk-UA" dirty="0"/>
          </a:p>
        </p:txBody>
      </p:sp>
      <p:sp>
        <p:nvSpPr>
          <p:cNvPr id="7" name="Місце для тексту 6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 dirty="0" smtClean="0"/>
              <a:t>24 </a:t>
            </a:r>
            <a:r>
              <a:rPr lang="uk-UA" dirty="0" err="1"/>
              <a:t>жов</a:t>
            </a:r>
            <a:endParaRPr lang="uk-UA" dirty="0"/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r>
              <a:rPr lang="en-US" dirty="0" smtClean="0"/>
              <a:t>25 </a:t>
            </a:r>
            <a:r>
              <a:rPr lang="uk-UA" dirty="0" err="1"/>
              <a:t>жов</a:t>
            </a:r>
            <a:endParaRPr lang="uk-UA" dirty="0"/>
          </a:p>
        </p:txBody>
      </p:sp>
      <p:sp>
        <p:nvSpPr>
          <p:cNvPr id="9" name="Місце для тексту 8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r>
              <a:rPr lang="en-US" dirty="0" smtClean="0"/>
              <a:t>26 </a:t>
            </a:r>
            <a:r>
              <a:rPr lang="uk-UA" dirty="0" err="1"/>
              <a:t>жов</a:t>
            </a:r>
            <a:endParaRPr lang="uk-UA" dirty="0"/>
          </a:p>
        </p:txBody>
      </p:sp>
      <p:sp>
        <p:nvSpPr>
          <p:cNvPr id="10" name="Місце для тексту 9"/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r>
              <a:rPr lang="en-US" dirty="0" smtClean="0"/>
              <a:t>27 </a:t>
            </a:r>
            <a:r>
              <a:rPr lang="uk-UA" dirty="0" err="1"/>
              <a:t>жов</a:t>
            </a:r>
            <a:endParaRPr lang="uk-UA" dirty="0"/>
          </a:p>
        </p:txBody>
      </p:sp>
      <p:sp>
        <p:nvSpPr>
          <p:cNvPr id="11" name="Місце для тексту 10"/>
          <p:cNvSpPr>
            <a:spLocks noGrp="1"/>
          </p:cNvSpPr>
          <p:nvPr>
            <p:ph type="body" sz="quarter" idx="73"/>
          </p:nvPr>
        </p:nvSpPr>
        <p:spPr>
          <a:xfrm>
            <a:off x="1247946" y="6176277"/>
            <a:ext cx="2335574" cy="517578"/>
          </a:xfrm>
        </p:spPr>
        <p:txBody>
          <a:bodyPr/>
          <a:lstStyle/>
          <a:p>
            <a:r>
              <a:rPr lang="uk-UA" dirty="0" smtClean="0"/>
              <a:t>Підготуватися до контрольної роботи з алгебри</a:t>
            </a:r>
          </a:p>
          <a:p>
            <a:r>
              <a:rPr lang="uk-UA" dirty="0" smtClean="0"/>
              <a:t>Письмова робота з англійської мови №1</a:t>
            </a:r>
            <a:endParaRPr lang="uk-UA" dirty="0"/>
          </a:p>
        </p:txBody>
      </p:sp>
      <p:sp>
        <p:nvSpPr>
          <p:cNvPr id="12" name="Місце для тексту 11"/>
          <p:cNvSpPr>
            <a:spLocks noGrp="1"/>
          </p:cNvSpPr>
          <p:nvPr>
            <p:ph type="body" sz="quarter" idx="74"/>
          </p:nvPr>
        </p:nvSpPr>
        <p:spPr>
          <a:xfrm>
            <a:off x="5336789" y="6176277"/>
            <a:ext cx="2343151" cy="517578"/>
          </a:xfrm>
        </p:spPr>
        <p:txBody>
          <a:bodyPr/>
          <a:lstStyle/>
          <a:p>
            <a:r>
              <a:rPr lang="uk-UA" dirty="0" smtClean="0"/>
              <a:t>Купити матеріали для образотворчого мистецтва</a:t>
            </a:r>
          </a:p>
          <a:p>
            <a:r>
              <a:rPr lang="uk-UA" dirty="0" smtClean="0"/>
              <a:t>Попросити гроші в тата</a:t>
            </a:r>
            <a:endParaRPr lang="uk-UA" dirty="0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r>
              <a:rPr lang="uk-UA" dirty="0" smtClean="0"/>
              <a:t>Англійська 101</a:t>
            </a:r>
            <a:endParaRPr lang="uk-UA" dirty="0"/>
          </a:p>
        </p:txBody>
      </p:sp>
      <p:sp>
        <p:nvSpPr>
          <p:cNvPr id="14" name="Місце для тексту 13"/>
          <p:cNvSpPr>
            <a:spLocks noGrp="1"/>
          </p:cNvSpPr>
          <p:nvPr>
            <p:ph type="body" sz="quarter" idx="76"/>
          </p:nvPr>
        </p:nvSpPr>
        <p:spPr>
          <a:xfrm>
            <a:off x="5025551" y="1163203"/>
            <a:ext cx="1169280" cy="341632"/>
          </a:xfrm>
        </p:spPr>
        <p:txBody>
          <a:bodyPr/>
          <a:lstStyle/>
          <a:p>
            <a:r>
              <a:rPr lang="uk-UA" dirty="0" smtClean="0"/>
              <a:t>Образотворче мистецтво 101</a:t>
            </a:r>
            <a:endParaRPr lang="uk-UA" dirty="0"/>
          </a:p>
        </p:txBody>
      </p:sp>
      <p:sp>
        <p:nvSpPr>
          <p:cNvPr id="15" name="Місце для тексту 14"/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r>
              <a:rPr lang="uk-UA" dirty="0" smtClean="0"/>
              <a:t>Алгебра 101</a:t>
            </a:r>
            <a:endParaRPr lang="uk-UA" dirty="0"/>
          </a:p>
        </p:txBody>
      </p:sp>
      <p:sp>
        <p:nvSpPr>
          <p:cNvPr id="16" name="Місце для тексту 15"/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r>
              <a:rPr lang="uk-UA" dirty="0" smtClean="0"/>
              <a:t>Інформатика 108</a:t>
            </a:r>
            <a:endParaRPr lang="uk-UA" dirty="0"/>
          </a:p>
        </p:txBody>
      </p:sp>
      <p:sp>
        <p:nvSpPr>
          <p:cNvPr id="17" name="Місце для тексту 16"/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r>
              <a:rPr lang="uk-UA" dirty="0" smtClean="0"/>
              <a:t>Англійська 101</a:t>
            </a:r>
            <a:endParaRPr lang="uk-UA" dirty="0"/>
          </a:p>
        </p:txBody>
      </p:sp>
      <p:sp>
        <p:nvSpPr>
          <p:cNvPr id="18" name="Місце для тексту 17"/>
          <p:cNvSpPr>
            <a:spLocks noGrp="1"/>
          </p:cNvSpPr>
          <p:nvPr>
            <p:ph type="body" sz="quarter" idx="80"/>
          </p:nvPr>
        </p:nvSpPr>
        <p:spPr>
          <a:xfrm>
            <a:off x="4970336" y="2803348"/>
            <a:ext cx="1171661" cy="341632"/>
          </a:xfrm>
        </p:spPr>
        <p:txBody>
          <a:bodyPr/>
          <a:lstStyle/>
          <a:p>
            <a:r>
              <a:rPr lang="uk-UA" dirty="0" smtClean="0"/>
              <a:t>Образотворче мистецтво 101</a:t>
            </a:r>
            <a:endParaRPr lang="uk-UA" dirty="0"/>
          </a:p>
        </p:txBody>
      </p:sp>
      <p:sp>
        <p:nvSpPr>
          <p:cNvPr id="19" name="Місце для тексту 18"/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r>
              <a:rPr lang="uk-UA" dirty="0" smtClean="0"/>
              <a:t>Алгебра 101</a:t>
            </a:r>
            <a:endParaRPr lang="uk-UA" dirty="0"/>
          </a:p>
        </p:txBody>
      </p:sp>
      <p:sp>
        <p:nvSpPr>
          <p:cNvPr id="20" name="Місце для тексту 19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r>
              <a:rPr lang="uk-UA" dirty="0" smtClean="0"/>
              <a:t>Інформатика 108</a:t>
            </a:r>
            <a:endParaRPr lang="uk-UA" dirty="0"/>
          </a:p>
        </p:txBody>
      </p:sp>
      <p:sp>
        <p:nvSpPr>
          <p:cNvPr id="21" name="Місце для тексту 20"/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r>
              <a:rPr lang="uk-UA" dirty="0" smtClean="0"/>
              <a:t>Образотворче мистецтво 101 (майстерня)</a:t>
            </a:r>
            <a:endParaRPr lang="uk-UA" dirty="0"/>
          </a:p>
        </p:txBody>
      </p:sp>
      <p:sp>
        <p:nvSpPr>
          <p:cNvPr id="22" name="Місце для тексту 21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lang="ru-RU"/>
              <a:t>ЗБИРАННЯ КОШТІВ ДЛЯ ФУТБОЛЬНОЇ КОМАНДИ!!!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2421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ограма занять_за часом">
  <a:themeElements>
    <a:clrScheme name="ClassSchedule_ByTime">
      <a:dk1>
        <a:sysClr val="windowText" lastClr="000000"/>
      </a:dk1>
      <a:lt1>
        <a:sysClr val="window" lastClr="FFFFFF"/>
      </a:lt1>
      <a:dk2>
        <a:srgbClr val="4D4D4D"/>
      </a:dk2>
      <a:lt2>
        <a:srgbClr val="D2D3D6"/>
      </a:lt2>
      <a:accent1>
        <a:srgbClr val="6E4399"/>
      </a:accent1>
      <a:accent2>
        <a:srgbClr val="7DAF2D"/>
      </a:accent2>
      <a:accent3>
        <a:srgbClr val="F48000"/>
      </a:accent3>
      <a:accent4>
        <a:srgbClr val="87898B"/>
      </a:accent4>
      <a:accent5>
        <a:srgbClr val="1EB2E2"/>
      </a:accent5>
      <a:accent6>
        <a:srgbClr val="F76C1F"/>
      </a:accent6>
      <a:hlink>
        <a:srgbClr val="F8981D"/>
      </a:hlink>
      <a:folHlink>
        <a:srgbClr val="87898B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Schedule_ByTime.potx" id="{EA70457A-87F3-4A54-BE2E-ABC213883D25}" vid="{57EE2DD1-2F99-4BC0-80F7-9222E1E8CF46}"/>
    </a:ext>
  </a:extLst>
</a:theme>
</file>

<file path=ppt/theme/theme2.xml><?xml version="1.0" encoding="utf-8"?>
<a:theme xmlns:a="http://schemas.openxmlformats.org/drawingml/2006/main" name="Office Theme">
  <a:themeElements>
    <a:clrScheme name="ClassSchedule_ByTime">
      <a:dk1>
        <a:sysClr val="windowText" lastClr="000000"/>
      </a:dk1>
      <a:lt1>
        <a:sysClr val="window" lastClr="FFFFFF"/>
      </a:lt1>
      <a:dk2>
        <a:srgbClr val="4D4D4D"/>
      </a:dk2>
      <a:lt2>
        <a:srgbClr val="D2D3D6"/>
      </a:lt2>
      <a:accent1>
        <a:srgbClr val="6E4399"/>
      </a:accent1>
      <a:accent2>
        <a:srgbClr val="7DAF2D"/>
      </a:accent2>
      <a:accent3>
        <a:srgbClr val="F48000"/>
      </a:accent3>
      <a:accent4>
        <a:srgbClr val="87898B"/>
      </a:accent4>
      <a:accent5>
        <a:srgbClr val="1EB2E2"/>
      </a:accent5>
      <a:accent6>
        <a:srgbClr val="F76C1F"/>
      </a:accent6>
      <a:hlink>
        <a:srgbClr val="F8981D"/>
      </a:hlink>
      <a:folHlink>
        <a:srgbClr val="87898B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ssSchedule_ByTime">
      <a:dk1>
        <a:sysClr val="windowText" lastClr="000000"/>
      </a:dk1>
      <a:lt1>
        <a:sysClr val="window" lastClr="FFFFFF"/>
      </a:lt1>
      <a:dk2>
        <a:srgbClr val="4D4D4D"/>
      </a:dk2>
      <a:lt2>
        <a:srgbClr val="D2D3D6"/>
      </a:lt2>
      <a:accent1>
        <a:srgbClr val="6E4399"/>
      </a:accent1>
      <a:accent2>
        <a:srgbClr val="7DAF2D"/>
      </a:accent2>
      <a:accent3>
        <a:srgbClr val="F48000"/>
      </a:accent3>
      <a:accent4>
        <a:srgbClr val="87898B"/>
      </a:accent4>
      <a:accent5>
        <a:srgbClr val="1EB2E2"/>
      </a:accent5>
      <a:accent6>
        <a:srgbClr val="F76C1F"/>
      </a:accent6>
      <a:hlink>
        <a:srgbClr val="F8981D"/>
      </a:hlink>
      <a:folHlink>
        <a:srgbClr val="87898B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E09EB50-D95B-4182-9F4E-A3FA35FBEF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DCFED1F-C95D-46EF-B47E-6D0D3DF18C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A588FC-3A49-465B-B66C-02898E528ACD}">
  <ds:schemaRefs>
    <ds:schemaRef ds:uri="http://schemas.microsoft.com/office/infopath/2007/PartnerControls"/>
    <ds:schemaRef ds:uri="http://schemas.microsoft.com/office/2006/metadata/properties"/>
    <ds:schemaRef ds:uri="http://purl.org/dc/dcmitype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70</Words>
  <Application>Microsoft Office PowerPoint</Application>
  <PresentationFormat>Екран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4" baseType="lpstr">
      <vt:lpstr>Arial</vt:lpstr>
      <vt:lpstr>Impact</vt:lpstr>
      <vt:lpstr>Програма занять_за часом</vt:lpstr>
      <vt:lpstr>Програма занять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2013-04-04T16:36:45Z</dcterms:created>
  <dcterms:modified xsi:type="dcterms:W3CDTF">2013-11-14T14:17:47Z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