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56" r:id="rId23"/>
    <p:sldId id="258" r:id="rId24"/>
    <p:sldId id="263" r:id="rId25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895" autoAdjust="0"/>
  </p:normalViewPr>
  <p:slideViewPr>
    <p:cSldViewPr showGuides="1">
      <p:cViewPr varScale="1">
        <p:scale>
          <a:sx n="102" d="100"/>
          <a:sy n="102" d="100"/>
        </p:scale>
        <p:origin x="138" y="660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1986" y="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uk-UA"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uk-UA" sz="1200"/>
            </a:lvl1pPr>
          </a:lstStyle>
          <a:p>
            <a:fld id="{AF0FD20C-1257-40AF-845F-D4AA5ABE9D71}" type="datetime1">
              <a:rPr lang="uk-UA" smtClean="0"/>
              <a:t>20.11.2013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uk-UA"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uk-UA" sz="1200"/>
            </a:lvl1pPr>
          </a:lstStyle>
          <a:p>
            <a:fld id="{C4FD142E-5B44-489E-8F73-9E67242E680D}" type="slidenum">
              <a:rPr lang="uk-UA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6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uk-UA"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uk-UA" sz="1200"/>
            </a:lvl1pPr>
          </a:lstStyle>
          <a:p>
            <a:fld id="{B7BBF39C-8BAE-4F81-A0A9-30BFCF83B0FF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uk-UA" sz="1200"/>
            </a:lvl1pPr>
          </a:lstStyle>
          <a:p>
            <a:fld id="{F93199CD-3E1B-4AE6-990F-76F925F5EA9F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Щоб змінити це зображення, просто виділіть його та видаліть. Потім натисніть піктограму "Рисунки", щоб додати нове зображення.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758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6641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3866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1959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2412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675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0361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55610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2464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1151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497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5187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1727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7729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0292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241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3579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6255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5361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222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latinLnBrk="0">
              <a:lnSpc>
                <a:spcPct val="85000"/>
              </a:lnSpc>
              <a:defRPr lang="uk-UA" sz="6600">
                <a:solidFill>
                  <a:schemeClr val="tx1"/>
                </a:solidFill>
              </a:defRPr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uk-UA" sz="2400" cap="none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 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2BCF9C-44CC-4A66-B107-07550E70A858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днакових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 noProof="0" dirty="0"/>
              <a:t>Клацніть піктограму, щоб додати зображення</a:t>
            </a:r>
          </a:p>
        </p:txBody>
      </p:sp>
      <p:sp>
        <p:nvSpPr>
          <p:cNvPr id="5" name="Місце для зображення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 noProof="0" dirty="0"/>
              <a:t>Клацніть піктограму, щоб додати зображення</a:t>
            </a:r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D337757-BDD7-4C48-B002-050B49066102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67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вертикальних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зображення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 noProof="0" dirty="0"/>
              <a:t>Клацніть піктограму, щоб додати зображення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 noProof="0" dirty="0"/>
              <a:t>Клацніть піктограму, щоб додати зображення</a:t>
            </a:r>
          </a:p>
        </p:txBody>
      </p:sp>
      <p:sp>
        <p:nvSpPr>
          <p:cNvPr id="5" name="Місце для зображення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 noProof="0" dirty="0"/>
              <a:t>Клацніть піктограму, щоб додати зображення</a:t>
            </a:r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7D5EC990-C7BB-4C50-B757-B5576426D7EF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093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зображення ліворуч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352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uk-UA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uk-UA" sz="18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зображення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44696F3-46D8-43E9-A020-439A5F0FEABF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9" name="Місце для нижнього колонтитула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4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зображення праворуч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uk-UA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uk-UA" sz="18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зображення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B2B3CD7-301F-4323-AA9C-D4F6BBB54E21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9" name="Місце для нижнього колонтитула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6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5" name="Місце для зображення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25B98F5-FB1D-4C87-A7D4-858149142FD4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додаткових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5" name="Місце для зображення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1A52E82-1370-44E4-8D49-A8DB1DD2BD61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5" name="Місце для зображення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7" name="Місце для зображення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799DCB90-7066-4C3C-8427-0589E9B887F4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0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додаткових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5" name="Місце для зображення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7" name="Місце для зображення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5F711A84-333A-4B80-953F-7E077683CF5C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Місце для номера слайда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8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'ять зображен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зображення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9" name="Місце для зображення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5" name="Місце для зображення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7" name="Місце для зображення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A05311C2-6544-4F60-B313-5D3DAA32ED45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Місце для номера слайда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66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е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7D87B6-8CC8-4BD8-BA91-674562DC5460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5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ий слайд із вертикальним зображення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Місце для зображення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70088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800"/>
            </a:lvl1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237411" y="1600200"/>
            <a:ext cx="4343402" cy="3733800"/>
          </a:xfrm>
        </p:spPr>
        <p:txBody>
          <a:bodyPr anchor="t">
            <a:normAutofit/>
          </a:bodyPr>
          <a:lstStyle>
            <a:lvl1pPr latinLnBrk="0">
              <a:lnSpc>
                <a:spcPct val="85000"/>
              </a:lnSpc>
              <a:defRPr lang="uk-UA" sz="6600">
                <a:solidFill>
                  <a:schemeClr val="tx1"/>
                </a:solidFill>
              </a:defRPr>
            </a:lvl1pPr>
          </a:lstStyle>
          <a:p>
            <a:r>
              <a:rPr lang="uk-UA" dirty="0"/>
              <a:t>Клацніть, щоб ввести ім'я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7237411" y="5562600"/>
            <a:ext cx="4343401" cy="762000"/>
          </a:xfrm>
        </p:spPr>
        <p:txBody>
          <a:bodyPr anchor="b">
            <a:norm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uk-UA" sz="18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 </a:t>
            </a:r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11" hasCustomPrompt="1"/>
          </p:nvPr>
        </p:nvSpPr>
        <p:spPr>
          <a:xfrm>
            <a:off x="7237411" y="533400"/>
            <a:ext cx="4343402" cy="838200"/>
          </a:xfrm>
        </p:spPr>
        <p:txBody>
          <a:bodyPr anchor="ctr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uk-UA" sz="4800" b="0" baseline="0">
                <a:solidFill>
                  <a:schemeClr val="accent2"/>
                </a:solidFill>
              </a:defRPr>
            </a:lvl1pPr>
            <a:lvl2pPr marL="0" indent="0" algn="r" latinLnBrk="0">
              <a:buNone/>
              <a:defRPr lang="uk-UA" sz="5400" b="0" baseline="0">
                <a:solidFill>
                  <a:schemeClr val="bg1"/>
                </a:solidFill>
              </a:defRPr>
            </a:lvl2pPr>
            <a:lvl3pPr marL="0" indent="0" algn="r" latinLnBrk="0">
              <a:buNone/>
              <a:defRPr lang="uk-UA" sz="5400" b="0" baseline="0">
                <a:solidFill>
                  <a:schemeClr val="bg1"/>
                </a:solidFill>
              </a:defRPr>
            </a:lvl3pPr>
            <a:lvl4pPr marL="0" indent="0" algn="r" latinLnBrk="0">
              <a:buNone/>
              <a:defRPr lang="uk-UA" sz="5400" b="0" baseline="0">
                <a:solidFill>
                  <a:schemeClr val="bg1"/>
                </a:solidFill>
              </a:defRPr>
            </a:lvl4pPr>
            <a:lvl5pPr marL="0" indent="0" algn="r" latinLnBrk="0">
              <a:buNone/>
              <a:defRPr lang="uk-UA" sz="54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uk-UA" dirty="0"/>
              <a:t>Рік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6ECBD76-5FA1-4459-8424-DEC0576ABA1E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A013F82-EE5E-44EE-A61D-E31C6657F26F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72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uk-UA"/>
            </a:lvl5pPr>
            <a:lvl6pPr latinLnBrk="0">
              <a:defRPr lang="uk-UA"/>
            </a:lvl6pPr>
            <a:lvl7pPr latinLnBrk="0">
              <a:defRPr lang="uk-UA"/>
            </a:lvl7pPr>
            <a:lvl8pPr latinLnBrk="0">
              <a:defRPr lang="uk-UA"/>
            </a:lvl8pPr>
            <a:lvl9pPr latinLnBrk="0">
              <a:defRPr lang="uk-UA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C58A7E-5A7F-4CD2-9AB2-79F11A583719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514600"/>
            <a:ext cx="9144000" cy="2895600"/>
          </a:xfrm>
        </p:spPr>
        <p:txBody>
          <a:bodyPr anchor="b">
            <a:normAutofit/>
          </a:bodyPr>
          <a:lstStyle>
            <a:lvl1pPr algn="l" latinLnBrk="0">
              <a:defRPr lang="uk-UA" sz="4800" b="0" cap="none" baseline="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522413" y="1257300"/>
            <a:ext cx="9144000" cy="1143000"/>
          </a:xfrm>
        </p:spPr>
        <p:txBody>
          <a:bodyPr anchor="t">
            <a:norm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uk-UA" sz="240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uk-UA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uk-UA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170847-587A-4BE7-955C-0BE7A0F11A26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7BEFBF-E7A4-4542-8E96-B7182CA7F454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 latinLnBrk="0">
              <a:defRPr lang="uk-UA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uk-UA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uk-UA" sz="2000"/>
            </a:lvl1pPr>
            <a:lvl2pPr latinLnBrk="0">
              <a:defRPr lang="uk-UA" sz="1800"/>
            </a:lvl2pPr>
            <a:lvl3pPr latinLnBrk="0">
              <a:defRPr lang="uk-UA" sz="1600"/>
            </a:lvl3pPr>
            <a:lvl4pPr latinLnBrk="0">
              <a:defRPr lang="uk-UA" sz="1400"/>
            </a:lvl4pPr>
            <a:lvl5pPr latinLnBrk="0">
              <a:defRPr lang="uk-UA" sz="1400"/>
            </a:lvl5pPr>
            <a:lvl6pPr latinLnBrk="0">
              <a:defRPr lang="uk-UA" sz="1400"/>
            </a:lvl6pPr>
            <a:lvl7pPr latinLnBrk="0">
              <a:defRPr lang="uk-UA" sz="1400"/>
            </a:lvl7pPr>
            <a:lvl8pPr latinLnBrk="0">
              <a:defRPr lang="uk-UA" sz="1400"/>
            </a:lvl8pPr>
            <a:lvl9pPr latinLnBrk="0">
              <a:defRPr lang="uk-UA" sz="14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uk-UA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uk-UA" sz="2000"/>
            </a:lvl1pPr>
            <a:lvl2pPr latinLnBrk="0">
              <a:defRPr lang="uk-UA" sz="1800"/>
            </a:lvl2pPr>
            <a:lvl3pPr latinLnBrk="0">
              <a:defRPr lang="uk-UA" sz="1600"/>
            </a:lvl3pPr>
            <a:lvl4pPr latinLnBrk="0">
              <a:defRPr lang="uk-UA" sz="1400"/>
            </a:lvl4pPr>
            <a:lvl5pPr latinLnBrk="0">
              <a:defRPr lang="uk-UA" sz="1400"/>
            </a:lvl5pPr>
            <a:lvl6pPr latinLnBrk="0">
              <a:defRPr lang="uk-UA" sz="1400"/>
            </a:lvl6pPr>
            <a:lvl7pPr latinLnBrk="0">
              <a:defRPr lang="uk-UA" sz="1400"/>
            </a:lvl7pPr>
            <a:lvl8pPr latinLnBrk="0">
              <a:defRPr lang="uk-UA" sz="1400"/>
            </a:lvl8pPr>
            <a:lvl9pPr latinLnBrk="0">
              <a:defRPr lang="uk-UA" sz="14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FA0309-AB99-4C91-B504-116BA12EE09C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8AC7D1-A6F4-4173-ADEA-4EA99E69FDA9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4F06C-AEEA-4898-8740-BC73CEDB3160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1613" y="762000"/>
            <a:ext cx="5029200" cy="2667000"/>
          </a:xfrm>
        </p:spPr>
        <p:txBody>
          <a:bodyPr anchor="b">
            <a:noAutofit/>
          </a:bodyPr>
          <a:lstStyle>
            <a:lvl1pPr algn="l" latinLnBrk="0">
              <a:lnSpc>
                <a:spcPct val="85000"/>
              </a:lnSpc>
              <a:defRPr lang="uk-UA" sz="3200" b="0">
                <a:solidFill>
                  <a:schemeClr val="accent2"/>
                </a:solidFill>
              </a:defRPr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74795" y="609600"/>
            <a:ext cx="5473580" cy="5638800"/>
          </a:xfrm>
        </p:spPr>
        <p:txBody>
          <a:bodyPr>
            <a:normAutofit/>
          </a:bodyPr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 baseline="0"/>
            </a:lvl6pPr>
            <a:lvl7pPr latinLnBrk="0">
              <a:defRPr lang="uk-UA" sz="1600" baseline="0"/>
            </a:lvl7pPr>
            <a:lvl8pPr latinLnBrk="0">
              <a:defRPr lang="uk-UA" sz="1600" baseline="0"/>
            </a:lvl8pPr>
            <a:lvl9pPr latinLnBrk="0">
              <a:defRPr lang="uk-UA" sz="1600" baseline="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551613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uk-UA" sz="18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538C3-767E-4951-B374-FE50BB54355A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04653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1614" y="762000"/>
            <a:ext cx="5029200" cy="26670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uk-UA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551614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uk-UA" sz="18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63DFE3-DD46-4064-B364-60C0629BA091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uk-UA"/>
            </a:lvl5pPr>
            <a:lvl6pPr latinLnBrk="0">
              <a:defRPr lang="uk-UA"/>
            </a:lvl6pPr>
            <a:lvl7pPr latinLnBrk="0">
              <a:defRPr lang="uk-UA"/>
            </a:lvl7pPr>
            <a:lvl8pPr latinLnBrk="0">
              <a:defRPr lang="uk-UA" baseline="0"/>
            </a:lvl8pPr>
            <a:lvl9pPr latinLnBrk="0">
              <a:defRPr lang="uk-UA" baseline="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E54F9-7694-4C4C-9CBD-FA8D7BAFB0D0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524001" cy="5638800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>
            <a:lvl5pPr latinLnBrk="0">
              <a:defRPr lang="uk-UA"/>
            </a:lvl5pPr>
            <a:lvl6pPr latinLnBrk="0">
              <a:defRPr lang="uk-UA"/>
            </a:lvl6pPr>
            <a:lvl7pPr latinLnBrk="0">
              <a:defRPr lang="uk-UA"/>
            </a:lvl7pPr>
            <a:lvl8pPr latinLnBrk="0">
              <a:defRPr lang="uk-UA"/>
            </a:lvl8pPr>
            <a:lvl9pPr latinLnBrk="0">
              <a:defRPr lang="uk-UA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1AC964-119F-4FCB-AFD4-1CCE8FE89DE4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ображення ліворуч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661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uk-UA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45661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uk-UA" sz="18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C6904D-AA6C-4CC7-B877-D2B1DE8A520E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7" name="Місце для нижнього колонтитула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Місце для номера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2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ображення праворуч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uk-UA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uk-UA" sz="18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107596-ADEF-4E83-9AC6-4BF0965C7BE8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Чотири зображення ліворуч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6614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uk-UA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456614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uk-UA" sz="18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зображення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6" name="Місце для зображення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7" name="Місце для зображення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8EA982B4-1877-4960-B2F9-FED31E6674B5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9" name="Місце для нижнього колонтитула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16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Чотири зображення праворуч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uk-UA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uk-UA" sz="18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зображення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6" name="Місце для зображення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7" name="Місце для зображення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73CF91F6-F3FD-478B-8982-81AF2763F65C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9" name="Місце для нижнього колонтитула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93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Шість зображен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зображення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9" name="Місце для зображення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5" name="Місце для зображення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6" name="Місце для зображення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7" name="Місце для зображення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A65D9E03-61EF-43E5-8649-5C5EB39554C5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8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ображення ліворуч із цитато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5516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uk-UA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31E0E8-6FCB-4426-B8BA-34DCFF188BCB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7" name="Місце для нижнього колонтитула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Місце для номера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8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ображення праворуч із цитато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uk-UA" sz="24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80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uk-UA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2DFD8A-441B-43EB-AA7F-AB410A96F37E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09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770812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uk-UA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93CAD-DD44-470A-8BE9-5AE138E7217F}" type="datetime1">
              <a:rPr lang="uk-UA" smtClean="0"/>
              <a:pPr/>
              <a:t>20.11.2013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522412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uk-UA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9599612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uk-UA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9" r:id="rId4"/>
    <p:sldLayoutId id="2147483670" r:id="rId5"/>
    <p:sldLayoutId id="2147483663" r:id="rId6"/>
    <p:sldLayoutId id="2147483667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77" r:id="rId15"/>
    <p:sldLayoutId id="2147483664" r:id="rId16"/>
    <p:sldLayoutId id="2147483678" r:id="rId17"/>
    <p:sldLayoutId id="2147483679" r:id="rId18"/>
    <p:sldLayoutId id="214748366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uk-UA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uk-UA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uk-UA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04088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50976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uk-UA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9576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uk-UA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26464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uk-UA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064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uk-UA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52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uk-UA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uk-UA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Заголовок альбому</a:t>
            </a:r>
            <a:endParaRPr lang="uk-UA" dirty="0"/>
          </a:p>
        </p:txBody>
      </p:sp>
      <p:sp>
        <p:nvSpPr>
          <p:cNvPr id="4" name="Пі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Підзаголовок альбому</a:t>
            </a:r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uk-UA"/>
              <a:t>Рік</a:t>
            </a:r>
          </a:p>
        </p:txBody>
      </p:sp>
      <p:pic>
        <p:nvPicPr>
          <p:cNvPr id="7" name="Місце для зображення 6" descr="Випускник у головному уборі та плащі обіймає іншу людину" title="Зразок зображення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Місце для зображення 6"/>
          <p:cNvSpPr>
            <a:spLocks noGrp="1"/>
          </p:cNvSpPr>
          <p:nvPr>
            <p:ph type="pic" idx="13"/>
          </p:nvPr>
        </p:nvSpPr>
        <p:spPr/>
      </p:sp>
      <p:sp>
        <p:nvSpPr>
          <p:cNvPr id="5" name="Місце для зображення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Місце для зображення 5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94801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Місце для зображення 17"/>
          <p:cNvSpPr>
            <a:spLocks noGrp="1"/>
          </p:cNvSpPr>
          <p:nvPr>
            <p:ph type="pic" idx="1"/>
          </p:nvPr>
        </p:nvSpPr>
        <p:spPr/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тесту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19" name="Місце для зображення 1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34494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зображення 7"/>
          <p:cNvSpPr>
            <a:spLocks noGrp="1"/>
          </p:cNvSpPr>
          <p:nvPr>
            <p:ph type="pic" idx="1"/>
          </p:nvPr>
        </p:nvSpPr>
        <p:spPr/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тесту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9" name="Місце для зображення 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539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зображення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Місце для зображення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419674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зображення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Місце для зображення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29201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зображення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Місце для зображення 5"/>
          <p:cNvSpPr>
            <a:spLocks noGrp="1"/>
          </p:cNvSpPr>
          <p:nvPr>
            <p:ph type="pic" idx="10"/>
          </p:nvPr>
        </p:nvSpPr>
        <p:spPr/>
      </p:sp>
      <p:sp>
        <p:nvSpPr>
          <p:cNvPr id="7" name="Місце для зображення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6762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/>
      </p:sp>
      <p:sp>
        <p:nvSpPr>
          <p:cNvPr id="14" name="Місце для зображення 13"/>
          <p:cNvSpPr>
            <a:spLocks noGrp="1"/>
          </p:cNvSpPr>
          <p:nvPr>
            <p:ph type="pic" idx="10"/>
          </p:nvPr>
        </p:nvSpPr>
        <p:spPr/>
      </p:sp>
      <p:sp>
        <p:nvSpPr>
          <p:cNvPr id="15" name="Місце для зображення 14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3294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Місце для зображення 19"/>
          <p:cNvSpPr>
            <a:spLocks noGrp="1"/>
          </p:cNvSpPr>
          <p:nvPr>
            <p:ph type="pic" idx="13"/>
          </p:nvPr>
        </p:nvSpPr>
        <p:spPr/>
      </p:sp>
      <p:sp>
        <p:nvSpPr>
          <p:cNvPr id="21" name="Місце для зображення 20"/>
          <p:cNvSpPr>
            <a:spLocks noGrp="1"/>
          </p:cNvSpPr>
          <p:nvPr>
            <p:ph type="pic" idx="14"/>
          </p:nvPr>
        </p:nvSpPr>
        <p:spPr/>
      </p:sp>
      <p:sp>
        <p:nvSpPr>
          <p:cNvPr id="17" name="Місце для зображення 16"/>
          <p:cNvSpPr>
            <a:spLocks noGrp="1"/>
          </p:cNvSpPr>
          <p:nvPr>
            <p:ph type="pic" idx="1"/>
          </p:nvPr>
        </p:nvSpPr>
        <p:spPr/>
      </p:sp>
      <p:sp>
        <p:nvSpPr>
          <p:cNvPr id="18" name="Місце для зображення 17"/>
          <p:cNvSpPr>
            <a:spLocks noGrp="1"/>
          </p:cNvSpPr>
          <p:nvPr>
            <p:ph type="pic" idx="10"/>
          </p:nvPr>
        </p:nvSpPr>
        <p:spPr/>
      </p:sp>
      <p:sp>
        <p:nvSpPr>
          <p:cNvPr id="19" name="Місце для зображення 1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44772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42076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287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тесту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5" name="Місце для зображення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90224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190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67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тесту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5" name="Місце для зображення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6908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зображення 4"/>
          <p:cNvSpPr>
            <a:spLocks noGrp="1"/>
          </p:cNvSpPr>
          <p:nvPr>
            <p:ph type="pic" idx="1"/>
          </p:nvPr>
        </p:nvSpPr>
        <p:spPr/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тесту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зображення 6"/>
          <p:cNvSpPr>
            <a:spLocks noGrp="1"/>
          </p:cNvSpPr>
          <p:nvPr>
            <p:ph type="pic" idx="10"/>
          </p:nvPr>
        </p:nvSpPr>
        <p:spPr/>
      </p:sp>
      <p:sp>
        <p:nvSpPr>
          <p:cNvPr id="8" name="Місце для зображення 7"/>
          <p:cNvSpPr>
            <a:spLocks noGrp="1"/>
          </p:cNvSpPr>
          <p:nvPr>
            <p:ph type="pic" idx="11"/>
          </p:nvPr>
        </p:nvSpPr>
        <p:spPr/>
      </p:sp>
      <p:sp>
        <p:nvSpPr>
          <p:cNvPr id="9" name="Місце для зображення 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4313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Місце для зображення 13"/>
          <p:cNvSpPr>
            <a:spLocks noGrp="1"/>
          </p:cNvSpPr>
          <p:nvPr>
            <p:ph type="pic" idx="1"/>
          </p:nvPr>
        </p:nvSpPr>
        <p:spPr/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тесту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15" name="Місце для зображення 14"/>
          <p:cNvSpPr>
            <a:spLocks noGrp="1"/>
          </p:cNvSpPr>
          <p:nvPr>
            <p:ph type="pic" idx="10"/>
          </p:nvPr>
        </p:nvSpPr>
        <p:spPr/>
      </p:sp>
      <p:sp>
        <p:nvSpPr>
          <p:cNvPr id="16" name="Місце для зображення 15"/>
          <p:cNvSpPr>
            <a:spLocks noGrp="1"/>
          </p:cNvSpPr>
          <p:nvPr>
            <p:ph type="pic" idx="11"/>
          </p:nvPr>
        </p:nvSpPr>
        <p:spPr/>
      </p:sp>
      <p:sp>
        <p:nvSpPr>
          <p:cNvPr id="17" name="Місце для зображення 1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64518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Місце для зображення 11"/>
          <p:cNvSpPr>
            <a:spLocks noGrp="1"/>
          </p:cNvSpPr>
          <p:nvPr>
            <p:ph type="pic" idx="13"/>
          </p:nvPr>
        </p:nvSpPr>
        <p:spPr/>
      </p:sp>
      <p:sp>
        <p:nvSpPr>
          <p:cNvPr id="13" name="Місце для зображення 12"/>
          <p:cNvSpPr>
            <a:spLocks noGrp="1"/>
          </p:cNvSpPr>
          <p:nvPr>
            <p:ph type="pic" idx="14"/>
          </p:nvPr>
        </p:nvSpPr>
        <p:spPr/>
      </p:sp>
      <p:sp>
        <p:nvSpPr>
          <p:cNvPr id="8" name="Місце для зображення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Місце для зображення 8"/>
          <p:cNvSpPr>
            <a:spLocks noGrp="1"/>
          </p:cNvSpPr>
          <p:nvPr>
            <p:ph type="pic" idx="10"/>
          </p:nvPr>
        </p:nvSpPr>
        <p:spPr/>
      </p:sp>
      <p:sp>
        <p:nvSpPr>
          <p:cNvPr id="10" name="Місце для зображення 9"/>
          <p:cNvSpPr>
            <a:spLocks noGrp="1"/>
          </p:cNvSpPr>
          <p:nvPr>
            <p:ph type="pic" idx="11"/>
          </p:nvPr>
        </p:nvSpPr>
        <p:spPr/>
      </p:sp>
      <p:sp>
        <p:nvSpPr>
          <p:cNvPr id="11" name="Місце для зображення 10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1776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Місце для тесту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026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Місце для тесту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767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зображення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Місце для зображення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4405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ипускний альбом 16 x 9">
  <a:themeElements>
    <a:clrScheme name="Випускний альбом_16 x 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ФормаБібліотекиДокументів</Display>
  <Edit>ФормаБібліотекиДокументів</Edit>
  <New>ФормаБібліотекиДокументів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Це значення вказує на кількість збережень або змін. Програма автоматично оновлює його після внесення будь-яких змін.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505755-109B-4363-B2F1-79875B5895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0CD1DC-7B00-4540-ACC6-9BF6C26D4E2F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A574A66-92EC-4C77-A002-02474E64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GraduationAlbum_16x9_webapp</Template>
  <TotalTime>0</TotalTime>
  <Words>48</Words>
  <Application>Microsoft Office PowerPoint</Application>
  <PresentationFormat>Довільний</PresentationFormat>
  <Paragraphs>25</Paragraphs>
  <Slides>21</Slides>
  <Notes>21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4" baseType="lpstr">
      <vt:lpstr>Arial</vt:lpstr>
      <vt:lpstr>Cambria</vt:lpstr>
      <vt:lpstr>Випускний альбом 16 x 9</vt:lpstr>
      <vt:lpstr>Заголовок альбому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2013-06-10T18:40:23Z</dcterms:created>
  <dcterms:modified xsi:type="dcterms:W3CDTF">2013-11-20T07:15:33Z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