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59" r:id="rId7"/>
    <p:sldId id="270" r:id="rId8"/>
    <p:sldId id="272" r:id="rId9"/>
    <p:sldId id="258" r:id="rId10"/>
    <p:sldId id="273" r:id="rId11"/>
    <p:sldId id="262" r:id="rId12"/>
    <p:sldId id="263" r:id="rId13"/>
    <p:sldId id="274" r:id="rId14"/>
    <p:sldId id="26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1" autoAdjust="0"/>
  </p:normalViewPr>
  <p:slideViewPr>
    <p:cSldViewPr>
      <p:cViewPr varScale="1">
        <p:scale>
          <a:sx n="85" d="100"/>
          <a:sy n="85" d="100"/>
        </p:scale>
        <p:origin x="114" y="9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1012064"/>
        <c:axId val="-861010976"/>
      </c:lineChart>
      <c:catAx>
        <c:axId val="-86101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861010976"/>
        <c:crosses val="autoZero"/>
        <c:auto val="1"/>
        <c:lblAlgn val="ctr"/>
        <c:lblOffset val="100"/>
        <c:noMultiLvlLbl val="0"/>
      </c:catAx>
      <c:valAx>
        <c:axId val="-86101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86101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F70AF45-7F05-453B-9B84-F6A146359D3C}">
      <dgm:prSet phldrT="[Текст]"/>
      <dgm:spPr/>
      <dgm:t>
        <a:bodyPr/>
        <a:lstStyle/>
        <a:p>
          <a:r>
            <a:rPr lang="uk-UA" dirty="0"/>
            <a:t>Завдання 1</a:t>
          </a:r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uk-UA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uk-UA"/>
        </a:p>
      </dgm:t>
    </dgm:pt>
    <dgm:pt modelId="{63CA2DEA-31F6-4CF4-88E6-63724842EACC}">
      <dgm:prSet phldrT="[Текст]"/>
      <dgm:spPr/>
      <dgm:t>
        <a:bodyPr/>
        <a:lstStyle/>
        <a:p>
          <a:r>
            <a:rPr lang="uk-UA" dirty="0"/>
            <a:t>Завдання 2</a:t>
          </a:r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uk-UA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uk-UA"/>
        </a:p>
      </dgm:t>
    </dgm:pt>
    <dgm:pt modelId="{2A04600B-ADF7-4BE9-933C-2309B67F2DB8}">
      <dgm:prSet phldrT="[Текст]"/>
      <dgm:spPr/>
      <dgm:t>
        <a:bodyPr/>
        <a:lstStyle/>
        <a:p>
          <a:r>
            <a:rPr lang="uk-UA" dirty="0"/>
            <a:t>Завдання 3</a:t>
          </a:r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uk-UA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uk-UA"/>
        </a:p>
      </dgm:t>
    </dgm:pt>
    <dgm:pt modelId="{89FFD1B1-83F5-4E55-AB67-A892038B615E}">
      <dgm:prSet phldrT="[Текст]"/>
      <dgm:spPr/>
      <dgm:t>
        <a:bodyPr/>
        <a:lstStyle/>
        <a:p>
          <a:r>
            <a:rPr lang="uk-UA" dirty="0"/>
            <a:t>Завдання 4</a:t>
          </a:r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uk-UA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uk-UA"/>
        </a:p>
      </dgm:t>
    </dgm:pt>
    <dgm:pt modelId="{7C63F5DD-85B9-42D3-8D98-A8E103092C2B}">
      <dgm:prSet phldrT="[Текст]"/>
      <dgm:spPr/>
      <dgm:t>
        <a:bodyPr/>
        <a:lstStyle/>
        <a:p>
          <a:r>
            <a:rPr lang="uk-UA" dirty="0"/>
            <a:t>Завдання 5</a:t>
          </a:r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uk-UA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uk-UA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Завдання 1</a:t>
          </a:r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Завдання 2</a:t>
          </a:r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Завдання 3</a:t>
          </a:r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Завдання 4</a:t>
          </a:r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Завдання 5</a:t>
          </a:r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004A8D02-4E65-4CCD-8312-4AB164C6C77D}" type="datetimeFigureOut">
              <a:rPr lang="uk-UA"/>
              <a:t>26.07.2013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C119DBA-4540-49B3-8FA9-6259387ECF9E}" type="slidenum">
              <a:rPr lang="uk-UA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67A755D9-D361-47B8-9652-3B4EA9776CE5}" type="datetimeFigureOut">
              <a:rPr lang="uk-UA"/>
              <a:t>26.07.2013</a:t>
            </a:fld>
            <a:endParaRPr lang="uk-UA" dirty="0"/>
          </a:p>
        </p:txBody>
      </p:sp>
      <p:sp>
        <p:nvSpPr>
          <p:cNvPr id="4" name="Покажчик місця заповненн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Покажчик місця заповненн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E3B36274-F2B9-4C45-BBB4-0EDF4CD651A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uk-UA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 latinLnBrk="0">
              <a:defRPr lang="uk-UA" sz="72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uk-UA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Зразок підзаголовка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uk-UA"/>
            </a:lvl5pPr>
            <a:lvl6pPr latinLnBrk="0">
              <a:defRPr lang="uk-UA" baseline="0"/>
            </a:lvl6pPr>
            <a:lvl7pPr latinLnBrk="0">
              <a:defRPr lang="uk-UA" baseline="0"/>
            </a:lvl7pPr>
            <a:lvl8pPr latinLnBrk="0">
              <a:defRPr lang="uk-UA" baseline="0"/>
            </a:lvl8pPr>
            <a:lvl9pPr latinLnBrk="0">
              <a:defRPr lang="uk-UA" baseline="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 latinLnBrk="0">
              <a:defRPr lang="uk-UA"/>
            </a:lvl5pPr>
            <a:lvl6pPr latinLnBrk="0">
              <a:defRPr lang="uk-UA"/>
            </a:lvl6pPr>
            <a:lvl7pPr latinLnBrk="0">
              <a:defRPr lang="uk-UA"/>
            </a:lvl7pPr>
            <a:lvl8pPr latinLnBrk="0">
              <a:defRPr lang="uk-UA"/>
            </a:lvl8pPr>
            <a:lvl9pPr latinLnBrk="0">
              <a:defRPr lang="uk-UA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uk-UA"/>
            </a:lvl5pPr>
            <a:lvl6pPr latinLnBrk="0">
              <a:defRPr lang="uk-UA" baseline="0"/>
            </a:lvl6pPr>
            <a:lvl7pPr latinLnBrk="0">
              <a:defRPr lang="uk-UA" baseline="0"/>
            </a:lvl7pPr>
            <a:lvl8pPr latinLnBrk="0">
              <a:defRPr lang="uk-UA" baseline="0"/>
            </a:lvl8pPr>
            <a:lvl9pPr latinLnBrk="0">
              <a:defRPr lang="uk-UA" baseline="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 latinLnBrk="0">
              <a:defRPr lang="uk-UA" sz="6600" b="0" i="0" cap="none" baseline="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uk-UA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/>
            </a:lvl6pPr>
            <a:lvl7pPr latinLnBrk="0">
              <a:defRPr lang="uk-UA" sz="1400"/>
            </a:lvl7pPr>
            <a:lvl8pPr latinLnBrk="0">
              <a:defRPr lang="uk-UA" sz="1400"/>
            </a:lvl8pPr>
            <a:lvl9pPr latinLnBrk="0">
              <a:defRPr lang="uk-UA"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/>
            </a:lvl6pPr>
            <a:lvl7pPr latinLnBrk="0">
              <a:defRPr lang="uk-UA" sz="1400"/>
            </a:lvl7pPr>
            <a:lvl8pPr latinLnBrk="0">
              <a:defRPr lang="uk-UA" sz="1400"/>
            </a:lvl8pPr>
            <a:lvl9pPr latinLnBrk="0">
              <a:defRPr lang="uk-UA"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5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 latinLnBrk="0">
              <a:defRPr lang="uk-UA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 baseline="0"/>
            </a:lvl6pPr>
            <a:lvl7pPr latinLnBrk="0">
              <a:defRPr lang="uk-UA" sz="1400" baseline="0"/>
            </a:lvl7pPr>
            <a:lvl8pPr latinLnBrk="0">
              <a:defRPr lang="uk-UA" sz="1400" baseline="0"/>
            </a:lvl8pPr>
            <a:lvl9pPr latinLnBrk="0">
              <a:defRPr lang="uk-UA" sz="1400" baseline="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/>
            </a:lvl6pPr>
            <a:lvl7pPr latinLnBrk="0">
              <a:defRPr lang="uk-UA" sz="1400"/>
            </a:lvl7pPr>
            <a:lvl8pPr latinLnBrk="0">
              <a:defRPr lang="uk-UA" sz="1400"/>
            </a:lvl8pPr>
            <a:lvl9pPr latinLnBrk="0">
              <a:defRPr lang="uk-UA"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7" name="Покажчик місця заповненн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8" name="Покажчик місця заповненн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Покажчик місця заповненн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е значення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t>26.07.2013</a:t>
            </a:fld>
            <a:endParaRPr lang="uk-UA" dirty="0"/>
          </a:p>
        </p:txBody>
      </p:sp>
      <p:sp>
        <p:nvSpPr>
          <p:cNvPr id="3" name="Покажчик місця заповненн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uk-UA" sz="3200" b="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/>
            </a:lvl6pPr>
            <a:lvl7pPr latinLnBrk="0">
              <a:defRPr lang="uk-UA" sz="1400"/>
            </a:lvl7pPr>
            <a:lvl8pPr latinLnBrk="0">
              <a:defRPr lang="uk-UA" sz="1400"/>
            </a:lvl8pPr>
            <a:lvl9pPr latinLnBrk="0">
              <a:defRPr lang="uk-UA"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/>
              <a:pPr/>
              <a:t>26.07.2013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Покажчик місця заповненн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uk-UA" sz="3200" b="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рисунка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uk-UA" sz="24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endParaRPr lang="uk-UA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uk-UA" sz="16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  <a:p>
            <a:pPr lvl="5"/>
            <a:r>
              <a:rPr lang="uk-UA" dirty="0"/>
              <a:t>Шостий рівень</a:t>
            </a:r>
          </a:p>
          <a:p>
            <a:pPr lvl="6"/>
            <a:r>
              <a:rPr lang="uk-UA" dirty="0"/>
              <a:t>Сьомий рівень</a:t>
            </a:r>
          </a:p>
          <a:p>
            <a:pPr lvl="7"/>
            <a:r>
              <a:rPr lang="uk-UA" dirty="0"/>
              <a:t>Восьмий рівень</a:t>
            </a:r>
          </a:p>
          <a:p>
            <a:pPr lvl="8"/>
            <a:r>
              <a:rPr lang="uk-UA" dirty="0"/>
              <a:t>Дев’ятий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uk-UA"/>
              <a:pPr/>
              <a:t>26.07.2013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uk-UA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Макет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6" name="Покажчик місця заповнення рисунка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заголовка та об’єкта зі списком</a:t>
            </a:r>
          </a:p>
        </p:txBody>
      </p:sp>
      <p:sp>
        <p:nvSpPr>
          <p:cNvPr id="14" name="Покажчик місця заповнення вмісту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Макет заголовка і об'єкта з діаграмою</a:t>
            </a:r>
          </a:p>
        </p:txBody>
      </p:sp>
      <p:graphicFrame>
        <p:nvGraphicFramePr>
          <p:cNvPr id="10" name="Покажчик місця заповненн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67358"/>
              </p:ext>
            </p:extLst>
          </p:nvPr>
        </p:nvGraphicFramePr>
        <p:xfrm>
          <a:off x="15224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двох об'єктів з таблицею</a:t>
            </a:r>
          </a:p>
        </p:txBody>
      </p:sp>
      <p:sp>
        <p:nvSpPr>
          <p:cNvPr id="5" name="Покажчик місця заповнення вмісту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  <p:graphicFrame>
        <p:nvGraphicFramePr>
          <p:cNvPr id="9" name="Покажчик місця заповнення вмісту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682538"/>
              </p:ext>
            </p:extLst>
          </p:nvPr>
        </p:nvGraphicFramePr>
        <p:xfrm>
          <a:off x="64754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Група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Група Б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uk-UA" dirty="0"/>
                        <a:t>Клас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95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uk-UA" dirty="0"/>
                        <a:t>Клас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88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uk-UA" dirty="0"/>
                        <a:t>Клас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двох об'єктів з елементом </a:t>
            </a:r>
            <a:r>
              <a:rPr lang="uk-UA" dirty="0"/>
              <a:t>SmartArt</a:t>
            </a:r>
            <a:endParaRPr lang="uk-UA" dirty="0"/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  <p:graphicFrame>
        <p:nvGraphicFramePr>
          <p:cNvPr id="9" name="Покажчик місця заповнення вмісту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609735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варель_16x9">
  <a:themeElements>
    <a:clrScheme name="Акварель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Акварель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Акварель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90</Words>
  <Application>Microsoft Office PowerPoint</Application>
  <PresentationFormat>Довільний</PresentationFormat>
  <Paragraphs>41</Paragraphs>
  <Slides>11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Акварель_16x9</vt:lpstr>
      <vt:lpstr>Макет заголовка</vt:lpstr>
      <vt:lpstr>Макет заголовка та об’єкта зі списком</vt:lpstr>
      <vt:lpstr>Макет заголовка і об'єкта з діаграмою</vt:lpstr>
      <vt:lpstr>Макет двох об'єктів з таблицею</vt:lpstr>
      <vt:lpstr>Макет двох об'єктів з елементом SmartArt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cp:lastModifiedBy>Tomas Hakl</cp:lastModifiedBy>
  <cp:revision>1</cp:revision>
  <dcterms:created xsi:type="dcterms:W3CDTF">2013-04-05T20:48:24Z</dcterms:created>
  <dcterms:modified xsi:type="dcterms:W3CDTF">2013-07-26T08:03:13Z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