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0" r:id="rId6"/>
    <p:sldId id="271" r:id="rId7"/>
    <p:sldId id="272" r:id="rId8"/>
    <p:sldId id="273" r:id="rId9"/>
    <p:sldId id="258" r:id="rId10"/>
    <p:sldId id="261" r:id="rId11"/>
    <p:sldId id="266" r:id="rId12"/>
    <p:sldId id="267" r:id="rId13"/>
    <p:sldId id="274" r:id="rId14"/>
    <p:sldId id="262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 autoAdjust="0"/>
    <p:restoredTop sz="96465" autoAdjust="0"/>
  </p:normalViewPr>
  <p:slideViewPr>
    <p:cSldViewPr>
      <p:cViewPr varScale="1">
        <p:scale>
          <a:sx n="85" d="100"/>
          <a:sy n="85" d="100"/>
        </p:scale>
        <p:origin x="108" y="7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010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404352"/>
        <c:axId val="10740474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04352"/>
        <c:axId val="107404744"/>
      </c:lineChart>
      <c:catAx>
        <c:axId val="10740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7404744"/>
        <c:crosses val="autoZero"/>
        <c:auto val="1"/>
        <c:lblAlgn val="ctr"/>
        <c:lblOffset val="100"/>
        <c:noMultiLvlLbl val="0"/>
      </c:catAx>
      <c:valAx>
        <c:axId val="10740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740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111C18A-FD96-4E63-821A-54D70D8DC65F}">
      <dgm:prSet phldrT="[Текст]"/>
      <dgm:spPr/>
      <dgm:t>
        <a:bodyPr/>
        <a:lstStyle/>
        <a:p>
          <a:r>
            <a:rPr lang="uk-UA"/>
            <a:t>Група A</a:t>
          </a:r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uk-UA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uk-UA"/>
        </a:p>
      </dgm:t>
    </dgm:pt>
    <dgm:pt modelId="{33EAD35F-38F2-4CB7-9A6D-B04FFD8A51FD}">
      <dgm:prSet phldrT="[Текст]"/>
      <dgm:spPr/>
      <dgm:t>
        <a:bodyPr/>
        <a:lstStyle/>
        <a:p>
          <a:r>
            <a:rPr lang="uk-UA"/>
            <a:t>Завдання 2</a:t>
          </a:r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uk-UA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uk-UA"/>
        </a:p>
      </dgm:t>
    </dgm:pt>
    <dgm:pt modelId="{3C67E77D-62FA-499D-B5E6-E79A091C5267}">
      <dgm:prSet phldrT="[Текст]"/>
      <dgm:spPr/>
      <dgm:t>
        <a:bodyPr/>
        <a:lstStyle/>
        <a:p>
          <a:r>
            <a:rPr lang="uk-UA"/>
            <a:t>Група Б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uk-UA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uk-UA"/>
        </a:p>
      </dgm:t>
    </dgm:pt>
    <dgm:pt modelId="{D6510970-8F9C-4B45-A0F3-6ACB9AA76D40}">
      <dgm:prSet phldrT="[Текст]"/>
      <dgm:spPr/>
      <dgm:t>
        <a:bodyPr/>
        <a:lstStyle/>
        <a:p>
          <a:r>
            <a:rPr lang="uk-UA"/>
            <a:t>Завдання 1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uk-UA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uk-UA"/>
        </a:p>
      </dgm:t>
    </dgm:pt>
    <dgm:pt modelId="{709ED9DC-E391-4C6C-B788-93F1C2EFB6FD}">
      <dgm:prSet phldrT="[Текст]"/>
      <dgm:spPr/>
      <dgm:t>
        <a:bodyPr/>
        <a:lstStyle/>
        <a:p>
          <a:r>
            <a:rPr lang="uk-UA"/>
            <a:t>Завдання 2</a:t>
          </a:r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uk-UA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uk-UA"/>
        </a:p>
      </dgm:t>
    </dgm:pt>
    <dgm:pt modelId="{CC6B7442-0B72-4EF2-9F13-1325B51AFF9F}">
      <dgm:prSet phldrT="[Текст]"/>
      <dgm:spPr/>
      <dgm:t>
        <a:bodyPr/>
        <a:lstStyle/>
        <a:p>
          <a:r>
            <a:rPr lang="uk-UA"/>
            <a:t>Група В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uk-UA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uk-UA"/>
        </a:p>
      </dgm:t>
    </dgm:pt>
    <dgm:pt modelId="{FE0A3CAE-D039-42F2-AF12-1E6F6793A633}">
      <dgm:prSet phldrT="[Текст]"/>
      <dgm:spPr/>
      <dgm:t>
        <a:bodyPr/>
        <a:lstStyle/>
        <a:p>
          <a:r>
            <a:rPr lang="uk-UA"/>
            <a:t>Завдання 1</a:t>
          </a:r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uk-UA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uk-UA"/>
        </a:p>
      </dgm:t>
    </dgm:pt>
    <dgm:pt modelId="{71D67D5D-013C-4885-A61E-A3F99D7C7108}">
      <dgm:prSet phldrT="[Текст]"/>
      <dgm:spPr/>
      <dgm:t>
        <a:bodyPr/>
        <a:lstStyle/>
        <a:p>
          <a:r>
            <a:rPr lang="uk-UA"/>
            <a:t>Завдання 1</a:t>
          </a:r>
        </a:p>
      </dgm:t>
    </dgm:pt>
    <dgm:pt modelId="{13FD8B77-EC9C-4F7D-85F3-A7191A755A86}" type="parTrans" cxnId="{7CDF5A89-87DF-4CC1-8943-7A0E14869583}">
      <dgm:prSet/>
      <dgm:spPr/>
      <dgm:t>
        <a:bodyPr/>
        <a:lstStyle/>
        <a:p>
          <a:endParaRPr lang="uk-UA"/>
        </a:p>
      </dgm:t>
    </dgm:pt>
    <dgm:pt modelId="{BC16BF20-A847-48B0-889B-BA6389A79929}" type="sibTrans" cxnId="{7CDF5A89-87DF-4CC1-8943-7A0E14869583}">
      <dgm:prSet/>
      <dgm:spPr/>
      <dgm:t>
        <a:bodyPr/>
        <a:lstStyle/>
        <a:p>
          <a:endParaRPr lang="uk-UA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7A942F6-847D-4AE7-9CA0-5319E5F60B4F}" type="pres">
      <dgm:prSet presAssocID="{C111C18A-FD96-4E63-821A-54D70D8DC65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A3914A-CB7F-4A5E-9543-C3A39D9197C9}" type="pres">
      <dgm:prSet presAssocID="{C111C18A-FD96-4E63-821A-54D70D8DC65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198B798-FD3F-417E-8919-BBF7F44A1F6A}" type="presOf" srcId="{90119837-5B71-4D44-BB01-DB0B084933C8}" destId="{ED5DCCC5-BCA8-4491-AA37-BAF153ECA184}" srcOrd="0" destOrd="0" presId="urn:microsoft.com/office/officeart/2005/8/layout/vList2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C37B6112-2040-4348-B215-46F4F5D2EE62}" type="presOf" srcId="{3C67E77D-62FA-499D-B5E6-E79A091C5267}" destId="{81203336-F3DE-4B3A-BCF4-0F68C23AC2BB}" srcOrd="0" destOrd="0" presId="urn:microsoft.com/office/officeart/2005/8/layout/vList2"/>
    <dgm:cxn modelId="{FAC3D40F-8E66-452D-9CA4-C2871F2D10EF}" srcId="{C111C18A-FD96-4E63-821A-54D70D8DC65F}" destId="{33EAD35F-38F2-4CB7-9A6D-B04FFD8A51FD}" srcOrd="1" destOrd="0" parTransId="{81FE7DB1-4BFC-4407-80A9-E5514E94C61D}" sibTransId="{4B66B839-1910-459B-92B2-14846EBA7A70}"/>
    <dgm:cxn modelId="{BD7C427A-5FC8-4F89-8F55-4370E70C9A5A}" type="presOf" srcId="{709ED9DC-E391-4C6C-B788-93F1C2EFB6FD}" destId="{782956A5-ADC8-4959-B856-589B9D9B9635}" srcOrd="0" destOrd="1" presId="urn:microsoft.com/office/officeart/2005/8/layout/vList2"/>
    <dgm:cxn modelId="{5AA98BCA-1539-4DF4-ABB3-8AB98C08E64C}" type="presOf" srcId="{C111C18A-FD96-4E63-821A-54D70D8DC65F}" destId="{47A942F6-847D-4AE7-9CA0-5319E5F60B4F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68DAE8B9-15FE-4552-91F9-C4AFCEB9594B}" type="presOf" srcId="{71D67D5D-013C-4885-A61E-A3F99D7C7108}" destId="{6EA3914A-CB7F-4A5E-9543-C3A39D9197C9}" srcOrd="0" destOrd="0" presId="urn:microsoft.com/office/officeart/2005/8/layout/vList2"/>
    <dgm:cxn modelId="{EE896344-E4D4-4152-8316-FFF14EFE4CC2}" type="presOf" srcId="{CC6B7442-0B72-4EF2-9F13-1325B51AFF9F}" destId="{D64CB5D5-837D-47FC-9E42-A26D800BC695}" srcOrd="0" destOrd="0" presId="urn:microsoft.com/office/officeart/2005/8/layout/vList2"/>
    <dgm:cxn modelId="{BBFCABA5-2E0E-4CC8-BF18-B78716329FDB}" type="presOf" srcId="{33EAD35F-38F2-4CB7-9A6D-B04FFD8A51FD}" destId="{6EA3914A-CB7F-4A5E-9543-C3A39D9197C9}" srcOrd="0" destOrd="1" presId="urn:microsoft.com/office/officeart/2005/8/layout/vList2"/>
    <dgm:cxn modelId="{3383924B-E3C1-4E0D-93DC-3D353B87B99D}" type="presOf" srcId="{D6510970-8F9C-4B45-A0F3-6ACB9AA76D40}" destId="{782956A5-ADC8-4959-B856-589B9D9B9635}" srcOrd="0" destOrd="0" presId="urn:microsoft.com/office/officeart/2005/8/layout/vList2"/>
    <dgm:cxn modelId="{7CDF5A89-87DF-4CC1-8943-7A0E14869583}" srcId="{C111C18A-FD96-4E63-821A-54D70D8DC65F}" destId="{71D67D5D-013C-4885-A61E-A3F99D7C7108}" srcOrd="0" destOrd="0" parTransId="{13FD8B77-EC9C-4F7D-85F3-A7191A755A86}" sibTransId="{BC16BF20-A847-48B0-889B-BA6389A79929}"/>
    <dgm:cxn modelId="{D770275A-B0DF-44CF-A384-EACC135C5342}" type="presOf" srcId="{FE0A3CAE-D039-42F2-AF12-1E6F6793A633}" destId="{08B7B17B-8600-44B0-B235-389E5D71D804}" srcOrd="0" destOrd="0" presId="urn:microsoft.com/office/officeart/2005/8/layout/vList2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FFD8B471-C98F-4DB5-8DE3-2AB7E896ADD5}" srcId="{90119837-5B71-4D44-BB01-DB0B084933C8}" destId="{C111C18A-FD96-4E63-821A-54D70D8DC65F}" srcOrd="0" destOrd="0" parTransId="{83BE74EF-FAB4-45A2-BBED-7CD5259AB210}" sibTransId="{B4F34DE2-2DAE-4F88-8C78-BD8892EBF4FF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23BC3725-9E25-4B83-8F30-3577C7EDEACD}" type="presParOf" srcId="{ED5DCCC5-BCA8-4491-AA37-BAF153ECA184}" destId="{47A942F6-847D-4AE7-9CA0-5319E5F60B4F}" srcOrd="0" destOrd="0" presId="urn:microsoft.com/office/officeart/2005/8/layout/vList2"/>
    <dgm:cxn modelId="{35B0010D-5A50-4E3A-AB5E-4FDE822FA34F}" type="presParOf" srcId="{ED5DCCC5-BCA8-4491-AA37-BAF153ECA184}" destId="{6EA3914A-CB7F-4A5E-9543-C3A39D9197C9}" srcOrd="1" destOrd="0" presId="urn:microsoft.com/office/officeart/2005/8/layout/vList2"/>
    <dgm:cxn modelId="{011AEFB0-29A6-47C9-8097-E09A7ABEC44A}" type="presParOf" srcId="{ED5DCCC5-BCA8-4491-AA37-BAF153ECA184}" destId="{81203336-F3DE-4B3A-BCF4-0F68C23AC2BB}" srcOrd="2" destOrd="0" presId="urn:microsoft.com/office/officeart/2005/8/layout/vList2"/>
    <dgm:cxn modelId="{29E6835C-59D1-4D0E-B1D8-60041EEEBE9D}" type="presParOf" srcId="{ED5DCCC5-BCA8-4491-AA37-BAF153ECA184}" destId="{782956A5-ADC8-4959-B856-589B9D9B9635}" srcOrd="3" destOrd="0" presId="urn:microsoft.com/office/officeart/2005/8/layout/vList2"/>
    <dgm:cxn modelId="{4BA81705-493D-436D-8F5C-8A0A23209AB6}" type="presParOf" srcId="{ED5DCCC5-BCA8-4491-AA37-BAF153ECA184}" destId="{D64CB5D5-837D-47FC-9E42-A26D800BC695}" srcOrd="4" destOrd="0" presId="urn:microsoft.com/office/officeart/2005/8/layout/vList2"/>
    <dgm:cxn modelId="{B77E010D-C406-4330-9F1F-348370565A84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942F6-847D-4AE7-9CA0-5319E5F60B4F}">
      <dsp:nvSpPr>
        <dsp:cNvPr id="0" name=""/>
        <dsp:cNvSpPr/>
      </dsp:nvSpPr>
      <dsp:spPr>
        <a:xfrm>
          <a:off x="0" y="16634"/>
          <a:ext cx="5029199" cy="6955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/>
            <a:t>Група A</a:t>
          </a:r>
        </a:p>
      </dsp:txBody>
      <dsp:txXfrm>
        <a:off x="33955" y="50589"/>
        <a:ext cx="4961289" cy="627655"/>
      </dsp:txXfrm>
    </dsp:sp>
    <dsp:sp modelId="{6EA3914A-CB7F-4A5E-9543-C3A39D9197C9}">
      <dsp:nvSpPr>
        <dsp:cNvPr id="0" name=""/>
        <dsp:cNvSpPr/>
      </dsp:nvSpPr>
      <dsp:spPr>
        <a:xfrm>
          <a:off x="0" y="712200"/>
          <a:ext cx="5029199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300" kern="1200"/>
            <a:t>Завдання 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300" kern="1200"/>
            <a:t>Завдання 2</a:t>
          </a:r>
        </a:p>
      </dsp:txBody>
      <dsp:txXfrm>
        <a:off x="0" y="712200"/>
        <a:ext cx="5029199" cy="795397"/>
      </dsp:txXfrm>
    </dsp:sp>
    <dsp:sp modelId="{81203336-F3DE-4B3A-BCF4-0F68C23AC2BB}">
      <dsp:nvSpPr>
        <dsp:cNvPr id="0" name=""/>
        <dsp:cNvSpPr/>
      </dsp:nvSpPr>
      <dsp:spPr>
        <a:xfrm>
          <a:off x="0" y="1507597"/>
          <a:ext cx="5029199" cy="6955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/>
            <a:t>Група Б</a:t>
          </a:r>
        </a:p>
      </dsp:txBody>
      <dsp:txXfrm>
        <a:off x="33955" y="1541552"/>
        <a:ext cx="4961289" cy="627655"/>
      </dsp:txXfrm>
    </dsp:sp>
    <dsp:sp modelId="{782956A5-ADC8-4959-B856-589B9D9B9635}">
      <dsp:nvSpPr>
        <dsp:cNvPr id="0" name=""/>
        <dsp:cNvSpPr/>
      </dsp:nvSpPr>
      <dsp:spPr>
        <a:xfrm>
          <a:off x="0" y="2203162"/>
          <a:ext cx="5029199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300" kern="1200"/>
            <a:t>Завдання 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300" kern="1200"/>
            <a:t>Завдання 2</a:t>
          </a:r>
        </a:p>
      </dsp:txBody>
      <dsp:txXfrm>
        <a:off x="0" y="2203162"/>
        <a:ext cx="5029199" cy="795397"/>
      </dsp:txXfrm>
    </dsp:sp>
    <dsp:sp modelId="{D64CB5D5-837D-47FC-9E42-A26D800BC695}">
      <dsp:nvSpPr>
        <dsp:cNvPr id="0" name=""/>
        <dsp:cNvSpPr/>
      </dsp:nvSpPr>
      <dsp:spPr>
        <a:xfrm>
          <a:off x="0" y="2998559"/>
          <a:ext cx="5029199" cy="6955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/>
            <a:t>Група В</a:t>
          </a:r>
        </a:p>
      </dsp:txBody>
      <dsp:txXfrm>
        <a:off x="33955" y="3032514"/>
        <a:ext cx="4961289" cy="627655"/>
      </dsp:txXfrm>
    </dsp:sp>
    <dsp:sp modelId="{08B7B17B-8600-44B0-B235-389E5D71D804}">
      <dsp:nvSpPr>
        <dsp:cNvPr id="0" name=""/>
        <dsp:cNvSpPr/>
      </dsp:nvSpPr>
      <dsp:spPr>
        <a:xfrm>
          <a:off x="0" y="3694125"/>
          <a:ext cx="5029199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300" kern="1200"/>
            <a:t>Завдання 1</a:t>
          </a:r>
        </a:p>
      </dsp:txBody>
      <dsp:txXfrm>
        <a:off x="0" y="3694125"/>
        <a:ext cx="5029199" cy="48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E28A10EE-2AA9-4B9E-A124-50D5DABCB745}" type="datetime1">
              <a:rPr lang="uk-UA" smtClean="0"/>
              <a:t>06.08.2013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A98ED8CD-4E4C-49AC-BDC6-2963BA49E54F}" type="slidenum">
              <a:rPr lang="uk-UA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53F9B15C-0D5C-43B2-80B8-14D44543FEC5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/>
              <a:t>Зразок тексту</a:t>
            </a:r>
          </a:p>
          <a:p>
            <a:pPr lvl="1"/>
            <a:r>
              <a:rPr lang="uk-UA" noProof="0" dirty="0"/>
              <a:t>Другий рівень</a:t>
            </a:r>
          </a:p>
          <a:p>
            <a:pPr lvl="2"/>
            <a:r>
              <a:rPr lang="uk-UA" noProof="0" dirty="0"/>
              <a:t>Третій рівень</a:t>
            </a:r>
          </a:p>
          <a:p>
            <a:pPr lvl="3"/>
            <a:r>
              <a:rPr lang="uk-UA" noProof="0" dirty="0"/>
              <a:t>Четвертий рівень</a:t>
            </a:r>
          </a:p>
          <a:p>
            <a:pPr lvl="4"/>
            <a:r>
              <a:rPr lang="uk-UA" noProof="0" dirty="0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5FB91549-43BF-425A-AF25-7526201920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uk-UA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4229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uk-UA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955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uk-UA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5469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uk-UA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857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uk-UA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602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00EA6-0821-4AC5-933C-321AA6545349}" type="slidenum">
              <a:rPr lang="uk-UA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077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Зображення 4" descr="Вигляд знизу вгору на хмари та блакитне небо в оточенні будівель зі скляними стінами" title="Зображення конструктора слайдів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>
            <a:normAutofit/>
          </a:bodyPr>
          <a:lstStyle>
            <a:lvl1pPr latinLnBrk="0">
              <a:defRPr lang="uk-UA" sz="48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uk-UA" sz="24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33FE48-AA57-48FC-BBA5-79ED63FB6BD5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uk-UA"/>
            </a:lvl5pPr>
            <a:lvl6pPr latinLnBrk="0">
              <a:defRPr lang="uk-UA"/>
            </a:lvl6pPr>
            <a:lvl7pPr latinLnBrk="0">
              <a:defRPr lang="uk-UA"/>
            </a:lvl7pPr>
            <a:lvl8pPr latinLnBrk="0">
              <a:defRPr lang="uk-UA" baseline="0"/>
            </a:lvl8pPr>
            <a:lvl9pPr latinLnBrk="0">
              <a:defRPr lang="uk-UA" baseline="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D64A7-F2F9-4E94-B19B-4E9DD2363CB5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/>
          <a:lstStyle>
            <a:lvl5pPr latinLnBrk="0">
              <a:defRPr lang="uk-UA"/>
            </a:lvl5pPr>
            <a:lvl6pPr latinLnBrk="0">
              <a:defRPr lang="uk-UA"/>
            </a:lvl6pPr>
            <a:lvl7pPr latinLnBrk="0">
              <a:defRPr lang="uk-UA"/>
            </a:lvl7pPr>
            <a:lvl8pPr latinLnBrk="0">
              <a:defRPr lang="uk-UA" baseline="0"/>
            </a:lvl8pPr>
            <a:lvl9pPr latinLnBrk="0">
              <a:defRPr lang="uk-UA" baseline="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A7940-A7F7-4369-AD0A-97DB8229A245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uk-UA"/>
            </a:lvl5pPr>
            <a:lvl6pPr latinLnBrk="0">
              <a:defRPr lang="uk-UA"/>
            </a:lvl6pPr>
            <a:lvl7pPr latinLnBrk="0">
              <a:defRPr lang="uk-UA"/>
            </a:lvl7pPr>
            <a:lvl8pPr latinLnBrk="0">
              <a:defRPr lang="uk-UA"/>
            </a:lvl8pPr>
            <a:lvl9pPr latinLnBrk="0">
              <a:defRPr lang="uk-UA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5690E-B658-454A-B2D7-2F75856D3AC8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anchor="b">
            <a:normAutofit/>
          </a:bodyPr>
          <a:lstStyle>
            <a:lvl1pPr algn="l" latinLnBrk="0">
              <a:defRPr lang="uk-UA" sz="4800" b="0" cap="none" baseline="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uk-UA" sz="24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uk-U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uk-U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7CD88D-34D2-49A2-8472-BFBF1FBB39B3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/>
          <a:lstStyle>
            <a:lvl1pPr latinLnBrk="0">
              <a:defRPr lang="uk-UA" sz="2800"/>
            </a:lvl1pPr>
            <a:lvl2pPr latinLnBrk="0">
              <a:defRPr lang="uk-UA" sz="2400"/>
            </a:lvl2pPr>
            <a:lvl3pPr latinLnBrk="0">
              <a:defRPr lang="uk-UA" sz="2000"/>
            </a:lvl3pPr>
            <a:lvl4pPr latinLnBrk="0">
              <a:defRPr lang="uk-UA" sz="1800"/>
            </a:lvl4pPr>
            <a:lvl5pPr latinLnBrk="0">
              <a:defRPr lang="uk-UA" sz="1800"/>
            </a:lvl5pPr>
            <a:lvl6pPr latinLnBrk="0">
              <a:defRPr lang="uk-UA" sz="1800"/>
            </a:lvl6pPr>
            <a:lvl7pPr latinLnBrk="0">
              <a:defRPr lang="uk-UA" sz="1800"/>
            </a:lvl7pPr>
            <a:lvl8pPr latinLnBrk="0">
              <a:defRPr lang="uk-UA" sz="1800"/>
            </a:lvl8pPr>
            <a:lvl9pPr latinLnBrk="0">
              <a:defRPr lang="uk-UA"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/>
          <a:lstStyle>
            <a:lvl1pPr latinLnBrk="0">
              <a:defRPr lang="uk-UA" sz="2800"/>
            </a:lvl1pPr>
            <a:lvl2pPr latinLnBrk="0">
              <a:defRPr lang="uk-UA" sz="2400"/>
            </a:lvl2pPr>
            <a:lvl3pPr latinLnBrk="0">
              <a:defRPr lang="uk-UA" sz="2000"/>
            </a:lvl3pPr>
            <a:lvl4pPr latinLnBrk="0">
              <a:defRPr lang="uk-UA" sz="1800"/>
            </a:lvl4pPr>
            <a:lvl5pPr latinLnBrk="0">
              <a:defRPr lang="uk-UA" sz="1800"/>
            </a:lvl5pPr>
            <a:lvl6pPr latinLnBrk="0">
              <a:defRPr lang="uk-UA" sz="1800"/>
            </a:lvl6pPr>
            <a:lvl7pPr latinLnBrk="0">
              <a:defRPr lang="uk-UA" sz="1800"/>
            </a:lvl7pPr>
            <a:lvl8pPr latinLnBrk="0">
              <a:defRPr lang="uk-UA" sz="1800"/>
            </a:lvl8pPr>
            <a:lvl9pPr latinLnBrk="0">
              <a:defRPr lang="uk-UA"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0E2825-1FBA-44EC-AD8B-9B64EB31AACE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uk-UA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uk-UA" sz="3200" b="0"/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uk-UA" sz="3200" b="0"/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/>
          <a:lstStyle>
            <a:lvl1pPr latinLnBrk="0">
              <a:defRPr lang="uk-UA" sz="2400"/>
            </a:lvl1pPr>
            <a:lvl2pPr latinLnBrk="0">
              <a:defRPr lang="uk-UA" sz="2000"/>
            </a:lvl2pPr>
            <a:lvl3pPr latinLnBrk="0">
              <a:defRPr lang="uk-UA" sz="1800"/>
            </a:lvl3pPr>
            <a:lvl4pPr latinLnBrk="0">
              <a:defRPr lang="uk-UA" sz="1600"/>
            </a:lvl4pPr>
            <a:lvl5pPr latinLnBrk="0">
              <a:defRPr lang="uk-UA" sz="1600"/>
            </a:lvl5pPr>
            <a:lvl6pPr latinLnBrk="0">
              <a:defRPr lang="uk-UA" sz="1600"/>
            </a:lvl6pPr>
            <a:lvl7pPr latinLnBrk="0">
              <a:defRPr lang="uk-UA" sz="1600"/>
            </a:lvl7pPr>
            <a:lvl8pPr latinLnBrk="0">
              <a:defRPr lang="uk-UA" sz="1600"/>
            </a:lvl8pPr>
            <a:lvl9pPr latinLnBrk="0">
              <a:defRPr lang="uk-UA"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3382D-A679-4691-AFA6-F872F5B01749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7DD1A-BC31-4EC7-A82D-92EC572E99CA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2318E-95B0-4100-93DD-FA9A5EBC86C9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Autofit/>
          </a:bodyPr>
          <a:lstStyle>
            <a:lvl1pPr algn="l" latinLnBrk="0">
              <a:defRPr lang="uk-UA" sz="3600" b="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>
            <a:normAutofit/>
          </a:bodyPr>
          <a:lstStyle>
            <a:lvl1pPr latinLnBrk="0">
              <a:defRPr lang="uk-UA" sz="2800"/>
            </a:lvl1pPr>
            <a:lvl2pPr latinLnBrk="0">
              <a:defRPr lang="uk-UA" sz="2400"/>
            </a:lvl2pPr>
            <a:lvl3pPr latinLnBrk="0">
              <a:defRPr lang="uk-UA" sz="2000"/>
            </a:lvl3pPr>
            <a:lvl4pPr latinLnBrk="0">
              <a:defRPr lang="uk-UA" sz="1800"/>
            </a:lvl4pPr>
            <a:lvl5pPr latinLnBrk="0">
              <a:defRPr lang="uk-UA" sz="1800"/>
            </a:lvl5pPr>
            <a:lvl6pPr latinLnBrk="0">
              <a:defRPr lang="uk-UA" sz="1800" baseline="0"/>
            </a:lvl6pPr>
            <a:lvl7pPr latinLnBrk="0">
              <a:defRPr lang="uk-UA" sz="1800" baseline="0"/>
            </a:lvl7pPr>
            <a:lvl8pPr latinLnBrk="0">
              <a:defRPr lang="uk-UA" sz="1800" baseline="0"/>
            </a:lvl8pPr>
            <a:lvl9pPr latinLnBrk="0">
              <a:defRPr lang="uk-UA" sz="1800" baseline="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uk-UA" sz="20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D9C3D3-E371-4F15-8EC8-23F3F29DC67F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rmAutofit/>
          </a:bodyPr>
          <a:lstStyle>
            <a:lvl1pPr algn="l" latinLnBrk="0">
              <a:defRPr lang="uk-UA" sz="3600" b="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/>
          <a:lstStyle>
            <a:lvl1pPr marL="0" indent="0" algn="ctr" latinLnBrk="0">
              <a:buNone/>
              <a:defRPr lang="uk-UA" sz="32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4" name="Місце для тесту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uk-UA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C686F3-093F-4B21-8170-27DD6365D8FD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1200">
                <a:solidFill>
                  <a:srgbClr val="8C8C8C"/>
                </a:solidFill>
              </a:defRPr>
            </a:lvl1pPr>
          </a:lstStyle>
          <a:p>
            <a:fld id="{F0F70CD3-275A-4E12-B473-1C3EF428E3EF}" type="datetime1">
              <a:rPr lang="uk-UA" smtClean="0"/>
              <a:pPr/>
              <a:t>06.08.2013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uk-UA" sz="1200">
                <a:solidFill>
                  <a:srgbClr val="8C8C8C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uk-UA" sz="1200">
                <a:solidFill>
                  <a:srgbClr val="8C8C8C"/>
                </a:solidFill>
              </a:defRPr>
            </a:lvl1pPr>
          </a:lstStyle>
          <a:p>
            <a:fld id="{A3F31473-23EB-4724-8B59-FE6D21D89FA4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uk-UA"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uk-UA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lang="uk-UA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uk-UA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lang="uk-UA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uk-UA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lang="uk-UA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/>
              <a:t>Макет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/>
              <a:t>Підзаголовок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334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8" name="Місце для зображення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Місце для тексту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45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Макет заголовка та вмісту (список)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/>
              <a:t>Додайте тут перший пункт маркованого списку</a:t>
            </a:r>
          </a:p>
          <a:p>
            <a:r>
              <a:rPr lang="uk-UA"/>
              <a:t>Додайте тут другий пункт маркованого списку</a:t>
            </a:r>
          </a:p>
          <a:p>
            <a:r>
              <a:rPr lang="uk-UA"/>
              <a:t>Додайте тут третій пункт маркованого списку</a:t>
            </a:r>
          </a:p>
        </p:txBody>
      </p:sp>
    </p:spTree>
    <p:extLst>
      <p:ext uri="{BB962C8B-B14F-4D97-AF65-F5344CB8AC3E}">
        <p14:creationId xmlns:p14="http://schemas.microsoft.com/office/powerpoint/2010/main" val="112672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Макет заголовка та вмісту (діаграма)</a:t>
            </a:r>
          </a:p>
        </p:txBody>
      </p:sp>
      <p:graphicFrame>
        <p:nvGraphicFramePr>
          <p:cNvPr id="7" name="Місце для вмісту 6" descr="Звичайна стовпчасто-лінійчата діаграма" title="Діаграма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184878"/>
              </p:ext>
            </p:extLst>
          </p:nvPr>
        </p:nvGraphicFramePr>
        <p:xfrm>
          <a:off x="1293813" y="685800"/>
          <a:ext cx="10287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516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Макет двох об'єктів (таблиця)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/>
              <a:t>Перший пункт маркованого списку</a:t>
            </a:r>
          </a:p>
          <a:p>
            <a:r>
              <a:rPr lang="uk-UA"/>
              <a:t>Другий пункт маркованого списку</a:t>
            </a:r>
          </a:p>
          <a:p>
            <a:r>
              <a:rPr lang="uk-UA"/>
              <a:t>Третій пункт маркованого списку</a:t>
            </a:r>
          </a:p>
        </p:txBody>
      </p:sp>
      <p:graphicFrame>
        <p:nvGraphicFramePr>
          <p:cNvPr id="6" name="Місце для вмісту 5" descr="Зразок таблиці із трьох стовпців і чотирьох рядків" title="Таблиця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4507843"/>
              </p:ext>
            </p:extLst>
          </p:nvPr>
        </p:nvGraphicFramePr>
        <p:xfrm>
          <a:off x="6551613" y="685800"/>
          <a:ext cx="502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</a:tblGrid>
              <a:tr h="476250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Група 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Група Б</a:t>
                      </a:r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uk-UA"/>
                        <a:t>Клас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95</a:t>
                      </a:r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uk-UA"/>
                        <a:t>Клас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88</a:t>
                      </a:r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uk-UA"/>
                        <a:t>Клас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82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Макет двох об'єктів (SmartArt)</a:t>
            </a:r>
          </a:p>
        </p:txBody>
      </p:sp>
      <p:graphicFrame>
        <p:nvGraphicFramePr>
          <p:cNvPr id="4" name="Місце для вмісту 3" descr="Вертикальний маркований список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6400166"/>
              </p:ext>
            </p:extLst>
          </p:nvPr>
        </p:nvGraphicFramePr>
        <p:xfrm>
          <a:off x="1293813" y="685800"/>
          <a:ext cx="5029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Місце для вмісту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Перший пункт маркованого списку</a:t>
            </a:r>
          </a:p>
          <a:p>
            <a:r>
              <a:rPr lang="uk-UA" dirty="0"/>
              <a:t>Другий пункт маркованого списку</a:t>
            </a:r>
          </a:p>
          <a:p>
            <a:r>
              <a:rPr lang="uk-UA" dirty="0"/>
              <a:t>Третій пункт маркованого списку</a:t>
            </a:r>
          </a:p>
        </p:txBody>
      </p:sp>
    </p:spTree>
    <p:extLst>
      <p:ext uri="{BB962C8B-B14F-4D97-AF65-F5344CB8AC3E}">
        <p14:creationId xmlns:p14="http://schemas.microsoft.com/office/powerpoint/2010/main" val="34888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4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3" name="Місце для тексту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5" name="Місце для вмісту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6" name="Місце для вмісту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96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449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05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ркетинг 16 x 9">
  <a:themeElements>
    <a:clrScheme name="Маркетинг_16 x 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1C2D1B-4173-4B34-80DA-914653A52F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326D36-2E61-4213-B774-7BB30F41C3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4BE46A1-2BAD-41F0-9C72-4D13E664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109</Words>
  <Application>Microsoft Office PowerPoint</Application>
  <PresentationFormat>Довільний</PresentationFormat>
  <Paragraphs>40</Paragraphs>
  <Slides>11</Slides>
  <Notes>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Corbel</vt:lpstr>
      <vt:lpstr>Маркетинг 16 x 9</vt:lpstr>
      <vt:lpstr>Макет заголовка</vt:lpstr>
      <vt:lpstr>Макет заголовка та вмісту (список)</vt:lpstr>
      <vt:lpstr>Макет заголовка та вмісту (діаграма)</vt:lpstr>
      <vt:lpstr>Макет двох об'єктів (таблиця)</vt:lpstr>
      <vt:lpstr>Макет двох об'єктів (SmartArt)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2013-04-05T20:24:53Z</dcterms:created>
  <dcterms:modified xsi:type="dcterms:W3CDTF">2013-08-06T07:57:45Z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