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41" autoAdjust="0"/>
  </p:normalViewPr>
  <p:slideViewPr>
    <p:cSldViewPr snapToGrid="0">
      <p:cViewPr varScale="1">
        <p:scale>
          <a:sx n="84" d="100"/>
          <a:sy n="84" d="100"/>
        </p:scale>
        <p:origin x="10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F63E1B-130A-417F-A72E-E2EC488DC372}" type="datetime1">
              <a:rPr lang="tr-TR" smtClean="0"/>
              <a:t>19.6.2019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25709D-A6D6-4EEA-8AE6-061E0D1CA17B}" type="datetime1">
              <a:rPr lang="tr-TR" noProof="0" smtClean="0"/>
              <a:t>19.6.2019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681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3169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849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1342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30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435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1494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9326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473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0941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05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0359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452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02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747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743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966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072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98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489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29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image" Target="../media/image47.svg"/><Relationship Id="rId50" Type="http://schemas.openxmlformats.org/officeDocument/2006/relationships/image" Target="../media/image26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29.svg"/><Relationship Id="rId41" Type="http://schemas.openxmlformats.org/officeDocument/2006/relationships/image" Target="../media/image41.svg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37.svg"/><Relationship Id="rId40" Type="http://schemas.openxmlformats.org/officeDocument/2006/relationships/image" Target="../media/image21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30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61" Type="http://schemas.openxmlformats.org/officeDocument/2006/relationships/image" Target="../media/image61.svg"/><Relationship Id="rId10" Type="http://schemas.openxmlformats.org/officeDocument/2006/relationships/image" Target="../media/image6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7.svg"/><Relationship Id="rId30" Type="http://schemas.openxmlformats.org/officeDocument/2006/relationships/image" Target="../media/image16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5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6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18" Type="http://schemas.openxmlformats.org/officeDocument/2006/relationships/image" Target="../media/image17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12.png"/><Relationship Id="rId17" Type="http://schemas.openxmlformats.org/officeDocument/2006/relationships/image" Target="../media/image147.svg"/><Relationship Id="rId2" Type="http://schemas.openxmlformats.org/officeDocument/2006/relationships/image" Target="../media/image49.png"/><Relationship Id="rId16" Type="http://schemas.openxmlformats.org/officeDocument/2006/relationships/image" Target="../media/image74.png"/><Relationship Id="rId20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73.png"/><Relationship Id="rId9" Type="http://schemas.openxmlformats.org/officeDocument/2006/relationships/image" Target="../media/image29.svg"/><Relationship Id="rId14" Type="http://schemas.openxmlformats.org/officeDocument/2006/relationships/image" Target="../media/image50.png"/><Relationship Id="rId2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17.png"/><Relationship Id="rId26" Type="http://schemas.openxmlformats.org/officeDocument/2006/relationships/image" Target="../media/image75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49.png"/><Relationship Id="rId16" Type="http://schemas.openxmlformats.org/officeDocument/2006/relationships/image" Target="../media/image35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24" Type="http://schemas.openxmlformats.org/officeDocument/2006/relationships/image" Target="../media/image24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23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17.png"/><Relationship Id="rId17" Type="http://schemas.openxmlformats.org/officeDocument/2006/relationships/image" Target="../media/image123.sv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12.png"/><Relationship Id="rId19" Type="http://schemas.openxmlformats.org/officeDocument/2006/relationships/image" Target="../media/image31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6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62.png"/><Relationship Id="rId17" Type="http://schemas.openxmlformats.org/officeDocument/2006/relationships/image" Target="../media/image33.svg"/><Relationship Id="rId2" Type="http://schemas.openxmlformats.org/officeDocument/2006/relationships/image" Target="../media/image49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17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69.svg"/><Relationship Id="rId2" Type="http://schemas.openxmlformats.org/officeDocument/2006/relationships/image" Target="../media/image49.png"/><Relationship Id="rId16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svg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image" Target="../media/image115.svg"/><Relationship Id="rId21" Type="http://schemas.openxmlformats.org/officeDocument/2006/relationships/image" Target="../media/image75.svg"/><Relationship Id="rId34" Type="http://schemas.openxmlformats.org/officeDocument/2006/relationships/image" Target="../media/image45.png"/><Relationship Id="rId7" Type="http://schemas.openxmlformats.org/officeDocument/2006/relationships/image" Target="../media/image145.svg"/><Relationship Id="rId12" Type="http://schemas.openxmlformats.org/officeDocument/2006/relationships/image" Target="../media/image14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58.png"/><Relationship Id="rId16" Type="http://schemas.openxmlformats.org/officeDocument/2006/relationships/image" Target="../media/image74.png"/><Relationship Id="rId20" Type="http://schemas.openxmlformats.org/officeDocument/2006/relationships/image" Target="../media/image38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29.svg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42.png"/><Relationship Id="rId36" Type="http://schemas.openxmlformats.org/officeDocument/2006/relationships/image" Target="../media/image16.png"/><Relationship Id="rId10" Type="http://schemas.openxmlformats.org/officeDocument/2006/relationships/image" Target="../media/image15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59.png"/><Relationship Id="rId9" Type="http://schemas.openxmlformats.org/officeDocument/2006/relationships/image" Target="../media/image91.svg"/><Relationship Id="rId14" Type="http://schemas.openxmlformats.org/officeDocument/2006/relationships/image" Target="../media/image12.png"/><Relationship Id="rId22" Type="http://schemas.openxmlformats.org/officeDocument/2006/relationships/image" Target="../media/image39.png"/><Relationship Id="rId27" Type="http://schemas.openxmlformats.org/officeDocument/2006/relationships/image" Target="../media/image81.svg"/><Relationship Id="rId30" Type="http://schemas.openxmlformats.org/officeDocument/2006/relationships/image" Target="../media/image43.png"/><Relationship Id="rId35" Type="http://schemas.openxmlformats.org/officeDocument/2006/relationships/image" Target="../media/image89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9.svg"/><Relationship Id="rId18" Type="http://schemas.openxmlformats.org/officeDocument/2006/relationships/image" Target="../media/image50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91.svg"/><Relationship Id="rId24" Type="http://schemas.openxmlformats.org/officeDocument/2006/relationships/image" Target="../media/image17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46.png"/><Relationship Id="rId19" Type="http://schemas.openxmlformats.org/officeDocument/2006/relationships/image" Target="../media/image99.svg"/><Relationship Id="rId4" Type="http://schemas.openxmlformats.org/officeDocument/2006/relationships/image" Target="../media/image7.png"/><Relationship Id="rId9" Type="http://schemas.openxmlformats.org/officeDocument/2006/relationships/image" Target="../media/image147.svg"/><Relationship Id="rId14" Type="http://schemas.openxmlformats.org/officeDocument/2006/relationships/image" Target="../media/image14.png"/><Relationship Id="rId22" Type="http://schemas.openxmlformats.org/officeDocument/2006/relationships/image" Target="../media/image5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3.svg"/><Relationship Id="rId18" Type="http://schemas.openxmlformats.org/officeDocument/2006/relationships/image" Target="../media/image20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62.png"/><Relationship Id="rId17" Type="http://schemas.openxmlformats.org/officeDocument/2006/relationships/image" Target="../media/image37.svg"/><Relationship Id="rId2" Type="http://schemas.openxmlformats.org/officeDocument/2006/relationships/image" Target="../media/image46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12.png"/><Relationship Id="rId19" Type="http://schemas.openxmlformats.org/officeDocument/2006/relationships/image" Target="../media/image39.svg"/><Relationship Id="rId4" Type="http://schemas.openxmlformats.org/officeDocument/2006/relationships/image" Target="../media/image61.png"/><Relationship Id="rId9" Type="http://schemas.openxmlformats.org/officeDocument/2006/relationships/image" Target="../media/image27.svg"/><Relationship Id="rId14" Type="http://schemas.openxmlformats.org/officeDocument/2006/relationships/image" Target="../media/image18.png"/><Relationship Id="rId22" Type="http://schemas.openxmlformats.org/officeDocument/2006/relationships/image" Target="../media/image7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svg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9" Type="http://schemas.openxmlformats.org/officeDocument/2006/relationships/image" Target="../media/image89.svg"/><Relationship Id="rId3" Type="http://schemas.openxmlformats.org/officeDocument/2006/relationships/image" Target="../media/image65.svg"/><Relationship Id="rId21" Type="http://schemas.openxmlformats.org/officeDocument/2006/relationships/image" Target="../media/image71.svg"/><Relationship Id="rId34" Type="http://schemas.openxmlformats.org/officeDocument/2006/relationships/image" Target="../media/image43.png"/><Relationship Id="rId7" Type="http://schemas.openxmlformats.org/officeDocument/2006/relationships/image" Target="../media/image25.svg"/><Relationship Id="rId12" Type="http://schemas.openxmlformats.org/officeDocument/2006/relationships/image" Target="../media/image15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45.png"/><Relationship Id="rId2" Type="http://schemas.openxmlformats.org/officeDocument/2006/relationships/image" Target="../media/image33.png"/><Relationship Id="rId16" Type="http://schemas.openxmlformats.org/officeDocument/2006/relationships/image" Target="../media/image16.png"/><Relationship Id="rId20" Type="http://schemas.openxmlformats.org/officeDocument/2006/relationships/image" Target="../media/image36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37" Type="http://schemas.openxmlformats.org/officeDocument/2006/relationships/image" Target="../media/image87.svg"/><Relationship Id="rId40" Type="http://schemas.openxmlformats.org/officeDocument/2006/relationships/image" Target="../media/image46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40.png"/><Relationship Id="rId36" Type="http://schemas.openxmlformats.org/officeDocument/2006/relationships/image" Target="../media/image44.png"/><Relationship Id="rId10" Type="http://schemas.openxmlformats.org/officeDocument/2006/relationships/image" Target="../media/image14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34.png"/><Relationship Id="rId9" Type="http://schemas.openxmlformats.org/officeDocument/2006/relationships/image" Target="../media/image23.svg"/><Relationship Id="rId14" Type="http://schemas.openxmlformats.org/officeDocument/2006/relationships/image" Target="../media/image17.png"/><Relationship Id="rId22" Type="http://schemas.openxmlformats.org/officeDocument/2006/relationships/image" Target="../media/image37.png"/><Relationship Id="rId27" Type="http://schemas.openxmlformats.org/officeDocument/2006/relationships/image" Target="../media/image77.svg"/><Relationship Id="rId30" Type="http://schemas.openxmlformats.org/officeDocument/2006/relationships/image" Target="../media/image41.png"/><Relationship Id="rId35" Type="http://schemas.openxmlformats.org/officeDocument/2006/relationships/image" Target="../media/image85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9.svg"/><Relationship Id="rId18" Type="http://schemas.openxmlformats.org/officeDocument/2006/relationships/image" Target="../media/image17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" Type="http://schemas.openxmlformats.org/officeDocument/2006/relationships/image" Target="../media/image58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59.png"/><Relationship Id="rId9" Type="http://schemas.openxmlformats.org/officeDocument/2006/relationships/image" Target="../media/image121.svg"/><Relationship Id="rId14" Type="http://schemas.openxmlformats.org/officeDocument/2006/relationships/image" Target="../media/image6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16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svg"/><Relationship Id="rId18" Type="http://schemas.openxmlformats.org/officeDocument/2006/relationships/image" Target="../media/image11.png"/><Relationship Id="rId26" Type="http://schemas.openxmlformats.org/officeDocument/2006/relationships/image" Target="../media/image53.png"/><Relationship Id="rId3" Type="http://schemas.openxmlformats.org/officeDocument/2006/relationships/image" Target="../media/image93.svg"/><Relationship Id="rId21" Type="http://schemas.openxmlformats.org/officeDocument/2006/relationships/image" Target="../media/image99.svg"/><Relationship Id="rId34" Type="http://schemas.openxmlformats.org/officeDocument/2006/relationships/image" Target="../media/image57.png"/><Relationship Id="rId7" Type="http://schemas.openxmlformats.org/officeDocument/2006/relationships/image" Target="../media/image97.svg"/><Relationship Id="rId12" Type="http://schemas.openxmlformats.org/officeDocument/2006/relationships/image" Target="../media/image17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47.png"/><Relationship Id="rId16" Type="http://schemas.openxmlformats.org/officeDocument/2006/relationships/image" Target="../media/image10.png"/><Relationship Id="rId20" Type="http://schemas.openxmlformats.org/officeDocument/2006/relationships/image" Target="../media/image50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27.sv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54.png"/><Relationship Id="rId36" Type="http://schemas.openxmlformats.org/officeDocument/2006/relationships/image" Target="../media/image46.pn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48.png"/><Relationship Id="rId9" Type="http://schemas.openxmlformats.org/officeDocument/2006/relationships/image" Target="../media/image29.svg"/><Relationship Id="rId14" Type="http://schemas.openxmlformats.org/officeDocument/2006/relationships/image" Target="../media/image12.png"/><Relationship Id="rId22" Type="http://schemas.openxmlformats.org/officeDocument/2006/relationships/image" Target="../media/image51.png"/><Relationship Id="rId27" Type="http://schemas.openxmlformats.org/officeDocument/2006/relationships/image" Target="../media/image105.svg"/><Relationship Id="rId30" Type="http://schemas.openxmlformats.org/officeDocument/2006/relationships/image" Target="../media/image55.png"/><Relationship Id="rId35" Type="http://schemas.openxmlformats.org/officeDocument/2006/relationships/image" Target="../media/image1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7.svg"/><Relationship Id="rId18" Type="http://schemas.openxmlformats.org/officeDocument/2006/relationships/image" Target="../media/image1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49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58.png"/><Relationship Id="rId16" Type="http://schemas.openxmlformats.org/officeDocument/2006/relationships/image" Target="../media/image14.png"/><Relationship Id="rId20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11" Type="http://schemas.openxmlformats.org/officeDocument/2006/relationships/image" Target="../media/image121.svg"/><Relationship Id="rId24" Type="http://schemas.openxmlformats.org/officeDocument/2006/relationships/image" Target="../media/image63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61.png"/><Relationship Id="rId19" Type="http://schemas.openxmlformats.org/officeDocument/2006/relationships/image" Target="../media/image23.svg"/><Relationship Id="rId4" Type="http://schemas.openxmlformats.org/officeDocument/2006/relationships/image" Target="../media/image59.png"/><Relationship Id="rId9" Type="http://schemas.openxmlformats.org/officeDocument/2006/relationships/image" Target="../media/image91.svg"/><Relationship Id="rId14" Type="http://schemas.openxmlformats.org/officeDocument/2006/relationships/image" Target="../media/image15.png"/><Relationship Id="rId22" Type="http://schemas.openxmlformats.org/officeDocument/2006/relationships/image" Target="../media/image6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9.svg"/><Relationship Id="rId18" Type="http://schemas.openxmlformats.org/officeDocument/2006/relationships/image" Target="../media/image66.png"/><Relationship Id="rId26" Type="http://schemas.openxmlformats.org/officeDocument/2006/relationships/image" Target="../media/image70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64.png"/><Relationship Id="rId16" Type="http://schemas.openxmlformats.org/officeDocument/2006/relationships/image" Target="../media/image17.png"/><Relationship Id="rId20" Type="http://schemas.openxmlformats.org/officeDocument/2006/relationships/image" Target="../media/image67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24" Type="http://schemas.openxmlformats.org/officeDocument/2006/relationships/image" Target="../media/image69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71.png"/><Relationship Id="rId10" Type="http://schemas.openxmlformats.org/officeDocument/2006/relationships/image" Target="../media/image14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50.png"/><Relationship Id="rId22" Type="http://schemas.openxmlformats.org/officeDocument/2006/relationships/image" Target="../media/image68.png"/><Relationship Id="rId27" Type="http://schemas.openxmlformats.org/officeDocument/2006/relationships/image" Target="../media/image139.svg"/><Relationship Id="rId30" Type="http://schemas.openxmlformats.org/officeDocument/2006/relationships/image" Target="../media/image7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svg"/><Relationship Id="rId18" Type="http://schemas.openxmlformats.org/officeDocument/2006/relationships/image" Target="../media/image58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46.png"/><Relationship Id="rId16" Type="http://schemas.openxmlformats.org/officeDocument/2006/relationships/image" Target="../media/image17.png"/><Relationship Id="rId20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123.svg"/><Relationship Id="rId24" Type="http://schemas.openxmlformats.org/officeDocument/2006/relationships/image" Target="../media/image63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62.png"/><Relationship Id="rId19" Type="http://schemas.openxmlformats.org/officeDocument/2006/relationships/image" Target="../media/image115.svg"/><Relationship Id="rId4" Type="http://schemas.openxmlformats.org/officeDocument/2006/relationships/image" Target="../media/image61.png"/><Relationship Id="rId9" Type="http://schemas.openxmlformats.org/officeDocument/2006/relationships/image" Target="../media/image27.svg"/><Relationship Id="rId14" Type="http://schemas.openxmlformats.org/officeDocument/2006/relationships/image" Target="../media/image12.png"/><Relationship Id="rId22" Type="http://schemas.openxmlformats.org/officeDocument/2006/relationships/image" Target="../media/image6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58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97.svg"/><Relationship Id="rId2" Type="http://schemas.openxmlformats.org/officeDocument/2006/relationships/image" Target="../media/image73.png"/><Relationship Id="rId16" Type="http://schemas.openxmlformats.org/officeDocument/2006/relationships/image" Target="../media/image49.png"/><Relationship Id="rId20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12.png"/><Relationship Id="rId19" Type="http://schemas.openxmlformats.org/officeDocument/2006/relationships/image" Target="../media/image115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7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1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49.png"/><Relationship Id="rId16" Type="http://schemas.openxmlformats.org/officeDocument/2006/relationships/image" Target="../media/image17.png"/><Relationship Id="rId20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7.svg"/><Relationship Id="rId24" Type="http://schemas.openxmlformats.org/officeDocument/2006/relationships/image" Target="../media/image71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14.png"/><Relationship Id="rId19" Type="http://schemas.openxmlformats.org/officeDocument/2006/relationships/image" Target="../media/image135.sv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svg"/><Relationship Id="rId18" Type="http://schemas.openxmlformats.org/officeDocument/2006/relationships/image" Target="../media/image17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14.png"/><Relationship Id="rId17" Type="http://schemas.openxmlformats.org/officeDocument/2006/relationships/image" Target="../media/image99.svg"/><Relationship Id="rId2" Type="http://schemas.openxmlformats.org/officeDocument/2006/relationships/image" Target="../media/image73.png"/><Relationship Id="rId16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15.png"/><Relationship Id="rId19" Type="http://schemas.openxmlformats.org/officeDocument/2006/relationships/image" Target="../media/image33.svg"/><Relationship Id="rId4" Type="http://schemas.openxmlformats.org/officeDocument/2006/relationships/image" Target="../media/image74.png"/><Relationship Id="rId9" Type="http://schemas.openxmlformats.org/officeDocument/2006/relationships/image" Target="../media/image91.sv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tr-TR" noProof="0" dirty="0" smtClean="0"/>
              <a:t>PARTİ</a:t>
            </a:r>
            <a:endParaRPr lang="tr-TR" noProof="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dirty="0" smtClean="0"/>
              <a:t>FOTOĞRAF ALBÜMÜ</a:t>
            </a:r>
            <a:endParaRPr lang="tr-TR" noProof="0" dirty="0"/>
          </a:p>
        </p:txBody>
      </p:sp>
      <p:grpSp>
        <p:nvGrpSpPr>
          <p:cNvPr id="55" name="Grup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up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up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xmlns="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xmlns="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xmlns="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xmlns="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xmlns="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xmlns="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xmlns="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xmlns="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xmlns="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xmlns="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ç İçeri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Resim Yer Tutucusu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13" name="Resim Yer Tutucusu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Dikdörtgen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5" name="Resim Yer Tutucusu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ş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Resim Yer Tutucusu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Resim Yer Tutucusu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Resim Yer Tutucusu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Resim Yer Tutucusu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Resim Yer Tutucusu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grpSp>
        <p:nvGrpSpPr>
          <p:cNvPr id="25" name="Grup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ört İçeri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Resim Yer Tutucusu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Resim Yer Tutucusu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Resim Yer Tutucusu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Resim Yer Tutucusu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Başlık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tr-TR" noProof="0" dirty="0" smtClean="0"/>
              <a:t>BÖLÜM BAŞLIĞI</a:t>
            </a:r>
            <a:endParaRPr lang="tr-TR" noProof="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up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d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Resim Yer Tutucusu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Resim Yer Tutucusu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Resim Yer Tutucusu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Resim Yer Tutucusu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Resim Yer Tutucusu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Resim Yer Tutucusu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Başlık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Resim Yer Tutucusu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ç İçeri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ikdörtgen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Resim Yer Tutucusu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Resim Yer Tutucusu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Resim Yer Tutucusu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ı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Resim Yer Tutucusu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Resim Yer Tutucusu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Resim Yer Tutucusu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Resim Yer Tutucusu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Resim Yer Tutucusu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Başlık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tr-TR" noProof="0" dirty="0" smtClean="0"/>
              <a:t>BÖLÜM BAŞLIĞI</a:t>
            </a:r>
            <a:endParaRPr lang="tr-TR" noProof="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Resim Yer Tutucusu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r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Metin Yer Tutucusu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01</a:t>
            </a:r>
            <a:endParaRPr lang="tr-TR" noProof="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37" name="Resim Yer Tutucusu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_İçeri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18" name="Resim Yer Tutucusu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37" name="Resim Yer Tutucusu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Metin Yer Tutucusu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01</a:t>
            </a:r>
            <a:endParaRPr lang="tr-TR" noProof="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Metin Yer Tutucusu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02</a:t>
            </a:r>
            <a:endParaRPr lang="tr-TR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ört İçeri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13" name="Resim Yer Tutucusu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5" name="Resim Yer Tutucusu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17" name="Resim Yer Tutucusu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1" name="Resim Yer Tutucusu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grpSp>
        <p:nvGrpSpPr>
          <p:cNvPr id="35" name="Grup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ört_İçeri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0" name="Resim Yer Tutucusu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37" name="Resim Yer Tutucusu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18" name="Resim Yer Tutucusu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2" name="Resim Yer Tutucusu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_Bilg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tr-TR" noProof="0" dirty="0" smtClean="0"/>
              <a:t>BÖLÜM BAŞLIĞI</a:t>
            </a:r>
            <a:endParaRPr lang="tr-TR" noProof="0" dirty="0"/>
          </a:p>
        </p:txBody>
      </p:sp>
      <p:sp>
        <p:nvSpPr>
          <p:cNvPr id="22" name="Metin Yer Tutucusu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tr-TR" noProof="0" dirty="0" smtClean="0"/>
              <a:t>BÖLÜM ALT BAŞLIĞI</a:t>
            </a:r>
            <a:endParaRPr lang="tr-TR" noProof="0" dirty="0"/>
          </a:p>
        </p:txBody>
      </p:sp>
      <p:grpSp>
        <p:nvGrpSpPr>
          <p:cNvPr id="33" name="Grup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Metin Yer Tutucusu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02</a:t>
            </a:r>
            <a:endParaRPr lang="tr-TR" noProof="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Metin Yer Tutucusu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01</a:t>
            </a:r>
            <a:endParaRPr lang="tr-TR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13" name="Resim Yer Tutucusu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5" name="Resim Yer Tutucusu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iz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13" name="Resim Yer Tutucusu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6" name="Resim Yer Tutucusu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30" name="Resim Yer Tutucusu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32" name="Resim Yer Tutucusu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34" name="Resim Yer Tutucusu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36" name="Resim Yer Tutucusu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38" name="Resim Yer Tutucusu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40" name="Resim Yer Tutucusu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dirty="0" smtClean="0"/>
              <a:t>Asıl alt başlık stilini düzenlemek için tıklayın</a:t>
            </a:r>
            <a:endParaRPr lang="tr-TR" noProof="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  <a:endParaRPr lang="tr-TR" noProof="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  <a:endParaRPr lang="tr-TR" noProof="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  <a:endParaRPr lang="tr-TR" noProof="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  <a:endParaRPr lang="tr-TR" noProof="0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çıklamalı Resi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Resim Yer Tutucusu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Fotoğrafınızı ekleyin veya sürükleyip bırakın</a:t>
            </a:r>
            <a:endParaRPr lang="tr-TR" noProof="0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tr-TR" noProof="0" dirty="0" smtClean="0"/>
              <a:t>SLAYT</a:t>
            </a:r>
            <a:br>
              <a:rPr lang="tr-TR" noProof="0" dirty="0" smtClean="0"/>
            </a:br>
            <a:r>
              <a:rPr lang="tr-TR" noProof="0" dirty="0" smtClean="0"/>
              <a:t>AD</a:t>
            </a:r>
            <a:endParaRPr lang="tr-TR" noProof="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up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dirty="0" smtClean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  <a:endParaRPr lang="tr-TR" noProof="0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Resim Yer Tutucusu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Resim Yer Tutucusu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sp>
        <p:nvSpPr>
          <p:cNvPr id="25" name="Metin Yer Tutucusu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01</a:t>
            </a:r>
            <a:endParaRPr lang="tr-TR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Metin Yer Tutucusu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02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_1 il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up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 smtClean="0"/>
              <a:t>Slayt Alt Başlığı</a:t>
            </a:r>
            <a:endParaRPr lang="tr-TR" noProof="0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tr-TR" noProof="0" dirty="0" smtClean="0"/>
              <a:t>SLAYT</a:t>
            </a:r>
            <a:br>
              <a:rPr lang="tr-TR" noProof="0" dirty="0" smtClean="0"/>
            </a:br>
            <a:r>
              <a:rPr lang="tr-TR" noProof="0" dirty="0" smtClean="0"/>
              <a:t>AD</a:t>
            </a:r>
            <a:endParaRPr lang="tr-TR" noProof="0" dirty="0"/>
          </a:p>
        </p:txBody>
      </p:sp>
      <p:sp>
        <p:nvSpPr>
          <p:cNvPr id="29" name="Metin Yer Tutucusu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tr-TR" noProof="0" dirty="0" smtClean="0"/>
              <a:t>Asıl metin stillerini düzenlemek için tıklayın</a:t>
            </a:r>
            <a:endParaRPr lang="tr-TR" noProof="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tr-TR" noProof="0" dirty="0" smtClean="0"/>
              <a:t>Asıl metin stillerini düzenlemek için tıklayın</a:t>
            </a:r>
            <a:endParaRPr lang="tr-TR" noProof="0" dirty="0"/>
          </a:p>
        </p:txBody>
      </p:sp>
      <p:sp>
        <p:nvSpPr>
          <p:cNvPr id="30" name="Metin Yer Tutucusu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tr-TR" noProof="0" dirty="0" smtClean="0"/>
              <a:t>Asıl metin stillerini düzenlemek için tıklayın</a:t>
            </a:r>
            <a:endParaRPr lang="tr-TR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Metin Yer Tutucusu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01</a:t>
            </a:r>
            <a:endParaRPr lang="tr-TR" noProof="0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Metin Yer Tutucusu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02</a:t>
            </a:r>
            <a:endParaRPr lang="tr-TR" noProof="0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ç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Resim Yer Tutucusu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Resim Yer Tutucusu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Resim Yer Tutucusu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Metin Yer Tutucusu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01</a:t>
            </a:r>
            <a:endParaRPr lang="tr-TR" noProof="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Metin Yer Tutucusu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02</a:t>
            </a:r>
            <a:endParaRPr lang="tr-TR" noProof="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Metin Yer Tutucusu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dirty="0" smtClean="0"/>
              <a:t>Alt Başlık 03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ört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Resim Yer Tutucusu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Resim Yer Tutucusu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Resim Yer Tutucusu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Resim Yer Tutucusu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up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ş İçeri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Resim Yer Tutucusu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SLAYT BAŞLIĞI</a:t>
            </a:r>
            <a:endParaRPr lang="tr-TR" noProof="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Resim Yer Tutucusu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Resim Yer Tutucusu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  <p:sp>
        <p:nvSpPr>
          <p:cNvPr id="25" name="Resim Yer Tutucusu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noProof="0" dirty="0" smtClean="0"/>
              <a:t>Buraya fotoğrafınızı ekleyin veya</a:t>
            </a:r>
            <a:br>
              <a:rPr lang="tr-TR" noProof="0" dirty="0" smtClean="0"/>
            </a:br>
            <a:r>
              <a:rPr lang="tr-TR" noProof="0" dirty="0" smtClean="0"/>
              <a:t>Sürükleyip Bırakın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fld id="{335F233E-435F-4ACE-AA72-BF6F5D15622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PARTİ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sz="6000" dirty="0" smtClean="0"/>
              <a:t>FOTOĞRAF ALBÜMÜ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t>10</a:t>
            </a:fld>
            <a:endParaRPr lang="tr-TR" dirty="0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tr-TR" sz="3900" dirty="0" smtClean="0"/>
              <a:t>SLAYT BAŞLIĞI 6</a:t>
            </a:r>
            <a:endParaRPr lang="tr-TR" sz="3900" dirty="0"/>
          </a:p>
        </p:txBody>
      </p:sp>
      <p:sp>
        <p:nvSpPr>
          <p:cNvPr id="14" name="Resim Yer Tutucusu 13" descr="Resim yer tutucusu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Resim Yer Tutucusu 15" descr="Resim yer tutucusu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Resim Yer Tutucusu 17" descr="Resim yer tutucusu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sim Yer Tutucusu 9" descr="resim yer tutucusu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Resim Yer Tutucusu 6" descr="resim yer tutucusu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7</a:t>
            </a:r>
            <a:endParaRPr lang="tr-TR" sz="3900" dirty="0"/>
          </a:p>
        </p:txBody>
      </p:sp>
      <p:sp>
        <p:nvSpPr>
          <p:cNvPr id="6" name="Resim Yer Tutucusu 5" descr="resim yer tutucusu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Resim Yer Tutucusu 8" descr="resim yer tutucusu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t>12</a:t>
            </a:fld>
            <a:endParaRPr lang="tr-TR" dirty="0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8</a:t>
            </a:r>
            <a:endParaRPr lang="tr-TR" sz="3900" dirty="0"/>
          </a:p>
        </p:txBody>
      </p:sp>
      <p:sp>
        <p:nvSpPr>
          <p:cNvPr id="17" name="Resim Yer Tutucusu 16" descr="Resim yer tutucusu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Resim Yer Tutucusu 18" descr="Resim yer tutucusu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Resim Yer Tutucusu 20" descr="Resim yer tutucusu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Resim Yer Tutucusu 22" descr="Resim yer tutucusu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 descr="Resim yer tutucusu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Resim Yer Tutucusu 2" descr="Resim yer tutucusu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Resim Yer Tutucusu 3" descr="Resim yer tutucusu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Resim Yer Tutucusu 4" descr="Resim yer tutucusu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t>13</a:t>
            </a:fld>
            <a:endParaRPr lang="tr-TR" dirty="0"/>
          </a:p>
        </p:txBody>
      </p:sp>
      <p:sp>
        <p:nvSpPr>
          <p:cNvPr id="7" name="Resim Yer Tutucusu 6" descr="Resim yer tutucusu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tr-TR" sz="3900" dirty="0" smtClean="0"/>
              <a:t>SLAYT BAŞLIĞI 9</a:t>
            </a:r>
            <a:endParaRPr lang="tr-TR" sz="3900" dirty="0"/>
          </a:p>
        </p:txBody>
      </p:sp>
      <p:sp>
        <p:nvSpPr>
          <p:cNvPr id="10" name="Resim Yer Tutucusu 9" descr="Resim yer tutucusu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sim Yer Tutucusu 13" descr="resim yer tutucusu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15" name="Resim Yer Tutucusu 14" descr="resim yer tutucusu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10</a:t>
            </a:r>
            <a:endParaRPr lang="tr-TR" sz="3900" dirty="0"/>
          </a:p>
        </p:txBody>
      </p:sp>
      <p:sp>
        <p:nvSpPr>
          <p:cNvPr id="16" name="Resim Yer Tutucusu 15" descr="resim yer tutucusu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sim Yer Tutucusu 9" descr="resim yer tutucusu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Resim Yer Tutucusu 5" descr="resim yer tutucusu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Resim Yer Tutucusu 6" descr="resim yer tutucusu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Resim Yer Tutucusu 3" descr="resim yer tutucusu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Başlık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tr-TR" dirty="0" smtClean="0"/>
              <a:t>BÖLÜM SLAYDI</a:t>
            </a:r>
            <a:endParaRPr lang="tr-TR" dirty="0"/>
          </a:p>
        </p:txBody>
      </p:sp>
      <p:sp>
        <p:nvSpPr>
          <p:cNvPr id="9" name="Resim Yer Tutucusu 8" descr="resim yer tutucusu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01</a:t>
            </a:r>
            <a:endParaRPr lang="tr-TR" dirty="0"/>
          </a:p>
        </p:txBody>
      </p:sp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11</a:t>
            </a:r>
            <a:endParaRPr lang="tr-TR" sz="3900" dirty="0"/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12</a:t>
            </a:r>
            <a:endParaRPr lang="tr-TR" sz="3900" dirty="0"/>
          </a:p>
        </p:txBody>
      </p:sp>
      <p:sp>
        <p:nvSpPr>
          <p:cNvPr id="13" name="Resim Yer Tutucusu 12" descr="resim yer tutucusu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Resim Yer Tutucusu 11" descr="resim yer tutucusu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01</a:t>
            </a:r>
            <a:endParaRPr lang="tr-TR" dirty="0"/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pPr rtl="0"/>
            <a:r>
              <a:rPr lang="tr-TR" sz="3900" dirty="0" smtClean="0"/>
              <a:t>SLAYT BAŞLIĞI 13</a:t>
            </a:r>
            <a:endParaRPr lang="tr-TR" sz="3900" dirty="0"/>
          </a:p>
        </p:txBody>
      </p:sp>
      <p:sp>
        <p:nvSpPr>
          <p:cNvPr id="16" name="Resim Yer Tutucusu 15" descr="resim yer tutucusu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Resim Yer Tutucusu 16" descr="resim yer tutucusu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Resim Yer Tutucusu 17" descr="resim yer tutucusu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Resim Yer Tutucusu 18" descr="resim yer tutucusu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14</a:t>
            </a:r>
            <a:endParaRPr lang="tr-TR" sz="3900" dirty="0"/>
          </a:p>
        </p:txBody>
      </p:sp>
      <p:sp>
        <p:nvSpPr>
          <p:cNvPr id="6" name="Resim Yer Tutucusu 5" descr="Resim Yer Tutucusu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Resim Yer Tutucusu 6" descr="resim yer tutucusu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Resim Yer Tutucusu 8" descr="resim yer tutucusu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BÖLÜM BAŞLIĞI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tIns="108000" rtlCol="0">
            <a:normAutofit fontScale="85000" lnSpcReduction="10000"/>
          </a:bodyPr>
          <a:lstStyle/>
          <a:p>
            <a:pPr rtl="0"/>
            <a:r>
              <a:rPr lang="tr-TR" dirty="0" smtClean="0"/>
              <a:t>BÖLÜM ALT BAŞLIĞI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02</a:t>
            </a:r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01</a:t>
            </a:r>
            <a:endParaRPr lang="tr-TR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15</a:t>
            </a:r>
            <a:endParaRPr lang="tr-TR" sz="3900" dirty="0"/>
          </a:p>
        </p:txBody>
      </p:sp>
      <p:sp>
        <p:nvSpPr>
          <p:cNvPr id="12" name="Resim Yer Tutucusu 11" descr="resim yer tutucusu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Resim Yer Tutucusu 12" descr="resim yer tutucusu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16</a:t>
            </a:r>
            <a:endParaRPr lang="tr-TR" sz="3900" dirty="0"/>
          </a:p>
        </p:txBody>
      </p:sp>
      <p:sp>
        <p:nvSpPr>
          <p:cNvPr id="6" name="Resim Yer Tutucusu 5" descr="Resim Yer Tutucusu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sim Yer Tutucusu 6" descr="Resim Yer Tutucusu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Resim Yer Tutucusu 8" descr="Resim Yer Tutucusu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Resim Yer Tutucusu 9" descr="resim yer tutucusu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Resim Yer Tutucusu 10" descr="resim yer tutucusu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Resim Yer Tutucusu 11" descr="resim yer tutucusu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Resim Yer Tutucusu 12" descr="resim yer tutucusu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 descr="Baloncuk çıkaran kız çocuğu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44000" rtlCol="0"/>
          <a:lstStyle/>
          <a:p>
            <a:r>
              <a:rPr lang="tr-TR" sz="5200" dirty="0"/>
              <a:t>SLAYT BAŞLIĞI</a:t>
            </a:r>
            <a:endParaRPr lang="tr-TR" sz="5200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</a:t>
            </a:r>
            <a:endParaRPr lang="tr-TR" sz="3900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01</a:t>
            </a:r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02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t>4</a:t>
            </a:fld>
            <a:endParaRPr lang="tr-TR" dirty="0"/>
          </a:p>
        </p:txBody>
      </p:sp>
      <p:sp>
        <p:nvSpPr>
          <p:cNvPr id="13" name="Resim Yer Tutucusu 12" descr="Resim yer tutucusu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Resim Yer Tutucusu 14" descr="Resim yer tutucusu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bIns="72000" rtlCol="0">
            <a:normAutofit/>
          </a:bodyPr>
          <a:lstStyle/>
          <a:p>
            <a:pPr rtl="0"/>
            <a:r>
              <a:rPr lang="tr-TR" sz="3700" dirty="0" smtClean="0"/>
              <a:t>Slayt Alt Başlığı</a:t>
            </a:r>
            <a:endParaRPr lang="tr-TR" sz="37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31434" y="2507858"/>
            <a:ext cx="3095516" cy="1650075"/>
          </a:xfrm>
        </p:spPr>
        <p:txBody>
          <a:bodyPr rtlCol="0"/>
          <a:lstStyle/>
          <a:p>
            <a:pPr rtl="0"/>
            <a:r>
              <a:rPr lang="tr-TR" sz="5200" dirty="0" smtClean="0"/>
              <a:t>SLAYT</a:t>
            </a:r>
            <a:br>
              <a:rPr lang="tr-TR" sz="5200" dirty="0" smtClean="0"/>
            </a:br>
            <a:r>
              <a:rPr lang="tr-TR" sz="5200" dirty="0" smtClean="0"/>
              <a:t>BAŞLIK I</a:t>
            </a:r>
            <a:endParaRPr lang="tr-TR" sz="5200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tr-TR" dirty="0" err="1" smtClean="0"/>
              <a:t>Lorem</a:t>
            </a:r>
            <a:r>
              <a:rPr lang="tr-TR" dirty="0" smtClean="0"/>
              <a:t> </a:t>
            </a:r>
            <a:r>
              <a:rPr lang="tr-TR" dirty="0" err="1" smtClean="0"/>
              <a:t>ipsum</a:t>
            </a:r>
            <a:r>
              <a:rPr lang="tr-TR" dirty="0" smtClean="0"/>
              <a:t> </a:t>
            </a:r>
            <a:r>
              <a:rPr lang="tr-TR" dirty="0" err="1" smtClean="0"/>
              <a:t>dolor</a:t>
            </a:r>
            <a:r>
              <a:rPr lang="tr-TR" dirty="0" smtClean="0"/>
              <a:t> sit </a:t>
            </a:r>
            <a:r>
              <a:rPr lang="tr-TR" dirty="0" err="1" smtClean="0"/>
              <a:t>amet</a:t>
            </a:r>
            <a:r>
              <a:rPr lang="tr-TR" dirty="0" smtClean="0"/>
              <a:t>, </a:t>
            </a:r>
            <a:r>
              <a:rPr lang="tr-TR" dirty="0" err="1" smtClean="0"/>
              <a:t>consectetuer</a:t>
            </a:r>
            <a:r>
              <a:rPr lang="tr-TR" dirty="0" smtClean="0"/>
              <a:t> </a:t>
            </a:r>
            <a:r>
              <a:rPr lang="tr-TR" dirty="0" err="1" smtClean="0"/>
              <a:t>adipiscing</a:t>
            </a:r>
            <a:r>
              <a:rPr lang="tr-TR" dirty="0" smtClean="0"/>
              <a:t> elit. </a:t>
            </a:r>
            <a:r>
              <a:rPr lang="tr-TR" dirty="0" err="1" smtClean="0"/>
              <a:t>Maecenas</a:t>
            </a:r>
            <a:r>
              <a:rPr lang="tr-TR" dirty="0" smtClean="0"/>
              <a:t> </a:t>
            </a:r>
            <a:r>
              <a:rPr lang="tr-TR" dirty="0" err="1" smtClean="0"/>
              <a:t>porttitor</a:t>
            </a:r>
            <a:r>
              <a:rPr lang="tr-TR" dirty="0" smtClean="0"/>
              <a:t> </a:t>
            </a:r>
            <a:r>
              <a:rPr lang="tr-TR" dirty="0" err="1" smtClean="0"/>
              <a:t>congue</a:t>
            </a:r>
            <a:r>
              <a:rPr lang="tr-TR" dirty="0" smtClean="0"/>
              <a:t> massa. </a:t>
            </a:r>
            <a:r>
              <a:rPr lang="tr-TR" dirty="0" err="1" smtClean="0"/>
              <a:t>Fusce</a:t>
            </a:r>
            <a:r>
              <a:rPr lang="tr-TR" dirty="0" smtClean="0"/>
              <a:t> </a:t>
            </a:r>
            <a:r>
              <a:rPr lang="tr-TR" dirty="0" err="1" smtClean="0"/>
              <a:t>posuere</a:t>
            </a:r>
            <a:r>
              <a:rPr lang="tr-TR" dirty="0" smtClean="0"/>
              <a:t>, </a:t>
            </a:r>
            <a:r>
              <a:rPr lang="tr-TR" dirty="0" err="1" smtClean="0"/>
              <a:t>magna</a:t>
            </a:r>
            <a:r>
              <a:rPr lang="tr-TR" dirty="0" smtClean="0"/>
              <a:t> </a:t>
            </a:r>
            <a:r>
              <a:rPr lang="tr-TR" dirty="0" err="1" smtClean="0"/>
              <a:t>sed</a:t>
            </a:r>
            <a:r>
              <a:rPr lang="tr-TR" dirty="0" smtClean="0"/>
              <a:t> </a:t>
            </a:r>
            <a:r>
              <a:rPr lang="tr-TR" dirty="0" err="1" smtClean="0"/>
              <a:t>pulvinar</a:t>
            </a:r>
            <a:r>
              <a:rPr lang="tr-TR" dirty="0" smtClean="0"/>
              <a:t> </a:t>
            </a:r>
            <a:r>
              <a:rPr lang="tr-TR" dirty="0" err="1" smtClean="0"/>
              <a:t>ultricies</a:t>
            </a:r>
            <a:r>
              <a:rPr lang="tr-TR" dirty="0" smtClean="0"/>
              <a:t>, </a:t>
            </a:r>
            <a:r>
              <a:rPr lang="tr-TR" dirty="0" err="1" smtClean="0"/>
              <a:t>purus</a:t>
            </a:r>
            <a:r>
              <a:rPr lang="tr-TR" dirty="0" smtClean="0"/>
              <a:t> </a:t>
            </a:r>
            <a:r>
              <a:rPr lang="tr-TR" dirty="0" err="1" smtClean="0"/>
              <a:t>lectus</a:t>
            </a:r>
            <a:r>
              <a:rPr lang="tr-TR" dirty="0" smtClean="0"/>
              <a:t> </a:t>
            </a:r>
            <a:r>
              <a:rPr lang="tr-TR" dirty="0" err="1" smtClean="0"/>
              <a:t>malesuada</a:t>
            </a:r>
            <a:r>
              <a:rPr lang="tr-TR" dirty="0" smtClean="0"/>
              <a:t> libero, sit </a:t>
            </a:r>
            <a:r>
              <a:rPr lang="tr-TR" dirty="0" err="1" smtClean="0"/>
              <a:t>amet</a:t>
            </a:r>
            <a:r>
              <a:rPr lang="tr-TR" dirty="0" smtClean="0"/>
              <a:t> </a:t>
            </a:r>
            <a:r>
              <a:rPr lang="tr-TR" dirty="0" err="1" smtClean="0"/>
              <a:t>commodo</a:t>
            </a:r>
            <a:r>
              <a:rPr lang="tr-TR" dirty="0" smtClean="0"/>
              <a:t> </a:t>
            </a:r>
            <a:r>
              <a:rPr lang="tr-TR" dirty="0" err="1" smtClean="0"/>
              <a:t>magna</a:t>
            </a:r>
            <a:r>
              <a:rPr lang="tr-TR" dirty="0" smtClean="0"/>
              <a:t> eros </a:t>
            </a:r>
            <a:r>
              <a:rPr lang="tr-TR" dirty="0" err="1" smtClean="0"/>
              <a:t>quis</a:t>
            </a:r>
            <a:r>
              <a:rPr lang="tr-TR" dirty="0" smtClean="0"/>
              <a:t> </a:t>
            </a:r>
            <a:r>
              <a:rPr lang="tr-TR" dirty="0" err="1" smtClean="0"/>
              <a:t>urna</a:t>
            </a:r>
            <a:r>
              <a:rPr lang="tr-TR" dirty="0" smtClean="0"/>
              <a:t>.</a:t>
            </a:r>
          </a:p>
          <a:p>
            <a:pPr rtl="0"/>
            <a:r>
              <a:rPr lang="tr-TR" dirty="0" err="1" smtClean="0"/>
              <a:t>Nunc</a:t>
            </a:r>
            <a:r>
              <a:rPr lang="tr-TR" dirty="0" smtClean="0"/>
              <a:t> </a:t>
            </a:r>
            <a:r>
              <a:rPr lang="tr-TR" dirty="0" err="1" smtClean="0"/>
              <a:t>viverra</a:t>
            </a:r>
            <a:r>
              <a:rPr lang="tr-TR" dirty="0" smtClean="0"/>
              <a:t> </a:t>
            </a:r>
            <a:r>
              <a:rPr lang="tr-TR" dirty="0" err="1" smtClean="0"/>
              <a:t>imperdiet</a:t>
            </a:r>
            <a:r>
              <a:rPr lang="tr-TR" dirty="0" smtClean="0"/>
              <a:t> enim. </a:t>
            </a:r>
            <a:r>
              <a:rPr lang="tr-TR" dirty="0" err="1" smtClean="0"/>
              <a:t>Fusce</a:t>
            </a:r>
            <a:r>
              <a:rPr lang="tr-TR" dirty="0" smtClean="0"/>
              <a:t> </a:t>
            </a:r>
            <a:r>
              <a:rPr lang="tr-TR" dirty="0" err="1" smtClean="0"/>
              <a:t>est</a:t>
            </a:r>
            <a:r>
              <a:rPr lang="tr-TR" dirty="0" smtClean="0"/>
              <a:t>. </a:t>
            </a:r>
            <a:r>
              <a:rPr lang="tr-TR" dirty="0" err="1" smtClean="0"/>
              <a:t>Vivamus</a:t>
            </a:r>
            <a:r>
              <a:rPr lang="tr-TR" dirty="0" smtClean="0"/>
              <a:t> a </a:t>
            </a:r>
            <a:r>
              <a:rPr lang="tr-TR" dirty="0" err="1" smtClean="0"/>
              <a:t>tellus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tr-TR" sz="3900" dirty="0" smtClean="0"/>
              <a:t>SLAYT BAŞLIĞI 2</a:t>
            </a:r>
            <a:endParaRPr lang="tr-TR" sz="390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tr-TR" dirty="0" err="1" smtClean="0"/>
              <a:t>Lorem</a:t>
            </a:r>
            <a:r>
              <a:rPr lang="tr-TR" dirty="0" smtClean="0"/>
              <a:t> </a:t>
            </a:r>
            <a:r>
              <a:rPr lang="tr-TR" dirty="0" err="1" smtClean="0"/>
              <a:t>ipsum</a:t>
            </a:r>
            <a:r>
              <a:rPr lang="tr-TR" dirty="0" smtClean="0"/>
              <a:t> </a:t>
            </a:r>
            <a:r>
              <a:rPr lang="tr-TR" dirty="0" err="1" smtClean="0"/>
              <a:t>dolor</a:t>
            </a:r>
            <a:r>
              <a:rPr lang="tr-TR" dirty="0" smtClean="0"/>
              <a:t> sit </a:t>
            </a:r>
            <a:r>
              <a:rPr lang="tr-TR" dirty="0" err="1" smtClean="0"/>
              <a:t>amet</a:t>
            </a:r>
            <a:r>
              <a:rPr lang="tr-TR" dirty="0" smtClean="0"/>
              <a:t>, </a:t>
            </a:r>
            <a:r>
              <a:rPr lang="tr-TR" dirty="0" err="1" smtClean="0"/>
              <a:t>consectetuer</a:t>
            </a:r>
            <a:r>
              <a:rPr lang="tr-TR" dirty="0" smtClean="0"/>
              <a:t> </a:t>
            </a:r>
            <a:r>
              <a:rPr lang="tr-TR" dirty="0" err="1" smtClean="0"/>
              <a:t>adipiscing</a:t>
            </a:r>
            <a:r>
              <a:rPr lang="tr-TR" dirty="0" smtClean="0"/>
              <a:t> elit. </a:t>
            </a:r>
            <a:r>
              <a:rPr lang="tr-TR" dirty="0" err="1" smtClean="0"/>
              <a:t>Maecenas</a:t>
            </a:r>
            <a:r>
              <a:rPr lang="tr-TR" dirty="0" smtClean="0"/>
              <a:t> </a:t>
            </a:r>
            <a:r>
              <a:rPr lang="tr-TR" dirty="0" err="1" smtClean="0"/>
              <a:t>porttitor</a:t>
            </a:r>
            <a:r>
              <a:rPr lang="tr-TR" dirty="0" smtClean="0"/>
              <a:t> </a:t>
            </a:r>
            <a:r>
              <a:rPr lang="tr-TR" dirty="0" err="1" smtClean="0"/>
              <a:t>congue</a:t>
            </a:r>
            <a:r>
              <a:rPr lang="tr-TR" dirty="0" smtClean="0"/>
              <a:t> massa. </a:t>
            </a:r>
            <a:r>
              <a:rPr lang="tr-TR" dirty="0" err="1" smtClean="0"/>
              <a:t>Fusce</a:t>
            </a:r>
            <a:r>
              <a:rPr lang="tr-TR" dirty="0" smtClean="0"/>
              <a:t> </a:t>
            </a:r>
            <a:r>
              <a:rPr lang="tr-TR" dirty="0" err="1" smtClean="0"/>
              <a:t>posuere</a:t>
            </a:r>
            <a:r>
              <a:rPr lang="tr-TR" dirty="0" smtClean="0"/>
              <a:t>, </a:t>
            </a:r>
            <a:r>
              <a:rPr lang="tr-TR" dirty="0" err="1" smtClean="0"/>
              <a:t>magna</a:t>
            </a:r>
            <a:r>
              <a:rPr lang="tr-TR" dirty="0" smtClean="0"/>
              <a:t> </a:t>
            </a:r>
            <a:r>
              <a:rPr lang="tr-TR" dirty="0" err="1" smtClean="0"/>
              <a:t>sed</a:t>
            </a:r>
            <a:r>
              <a:rPr lang="tr-TR" dirty="0" smtClean="0"/>
              <a:t> </a:t>
            </a:r>
            <a:r>
              <a:rPr lang="tr-TR" dirty="0" err="1" smtClean="0"/>
              <a:t>pulvinar</a:t>
            </a:r>
            <a:r>
              <a:rPr lang="tr-TR" dirty="0" smtClean="0"/>
              <a:t> </a:t>
            </a:r>
            <a:r>
              <a:rPr lang="tr-TR" dirty="0" err="1" smtClean="0"/>
              <a:t>ultricies</a:t>
            </a:r>
            <a:r>
              <a:rPr lang="tr-TR" dirty="0" smtClean="0"/>
              <a:t>, </a:t>
            </a:r>
            <a:r>
              <a:rPr lang="tr-TR" dirty="0" err="1" smtClean="0"/>
              <a:t>purus</a:t>
            </a:r>
            <a:r>
              <a:rPr lang="tr-TR" dirty="0" smtClean="0"/>
              <a:t> </a:t>
            </a:r>
            <a:r>
              <a:rPr lang="tr-TR" dirty="0" err="1" smtClean="0"/>
              <a:t>lectus</a:t>
            </a:r>
            <a:r>
              <a:rPr lang="tr-TR" dirty="0" smtClean="0"/>
              <a:t> </a:t>
            </a:r>
            <a:r>
              <a:rPr lang="tr-TR" dirty="0" err="1" smtClean="0"/>
              <a:t>malesuada</a:t>
            </a:r>
            <a:r>
              <a:rPr lang="tr-TR" dirty="0" smtClean="0"/>
              <a:t> libero, sit </a:t>
            </a:r>
            <a:r>
              <a:rPr lang="tr-TR" dirty="0" err="1" smtClean="0"/>
              <a:t>amet</a:t>
            </a:r>
            <a:r>
              <a:rPr lang="tr-TR" dirty="0" smtClean="0"/>
              <a:t> </a:t>
            </a:r>
            <a:r>
              <a:rPr lang="tr-TR" dirty="0" err="1" smtClean="0"/>
              <a:t>commodo</a:t>
            </a:r>
            <a:r>
              <a:rPr lang="tr-TR" dirty="0" smtClean="0"/>
              <a:t> </a:t>
            </a:r>
            <a:r>
              <a:rPr lang="tr-TR" dirty="0" err="1" smtClean="0"/>
              <a:t>magna</a:t>
            </a:r>
            <a:r>
              <a:rPr lang="tr-TR" dirty="0" smtClean="0"/>
              <a:t> eros </a:t>
            </a:r>
            <a:r>
              <a:rPr lang="tr-TR" dirty="0" err="1" smtClean="0"/>
              <a:t>quis</a:t>
            </a:r>
            <a:r>
              <a:rPr lang="tr-TR" dirty="0" smtClean="0"/>
              <a:t> </a:t>
            </a:r>
            <a:r>
              <a:rPr lang="tr-TR" dirty="0" err="1" smtClean="0"/>
              <a:t>urna</a:t>
            </a:r>
            <a:r>
              <a:rPr lang="tr-TR" dirty="0" smtClean="0"/>
              <a:t>.</a:t>
            </a:r>
          </a:p>
          <a:p>
            <a:pPr rtl="0"/>
            <a:r>
              <a:rPr lang="tr-TR" dirty="0" err="1" smtClean="0"/>
              <a:t>Nunc</a:t>
            </a:r>
            <a:r>
              <a:rPr lang="tr-TR" dirty="0" smtClean="0"/>
              <a:t> </a:t>
            </a:r>
            <a:r>
              <a:rPr lang="tr-TR" dirty="0" err="1" smtClean="0"/>
              <a:t>viverra</a:t>
            </a:r>
            <a:r>
              <a:rPr lang="tr-TR" dirty="0" smtClean="0"/>
              <a:t> </a:t>
            </a:r>
            <a:r>
              <a:rPr lang="tr-TR" dirty="0" err="1" smtClean="0"/>
              <a:t>imperdiet</a:t>
            </a:r>
            <a:r>
              <a:rPr lang="tr-TR" dirty="0" smtClean="0"/>
              <a:t> enim. </a:t>
            </a:r>
            <a:r>
              <a:rPr lang="tr-TR" dirty="0" err="1" smtClean="0"/>
              <a:t>Fusce</a:t>
            </a:r>
            <a:r>
              <a:rPr lang="tr-TR" dirty="0" smtClean="0"/>
              <a:t> </a:t>
            </a:r>
            <a:r>
              <a:rPr lang="tr-TR" dirty="0" err="1" smtClean="0"/>
              <a:t>est</a:t>
            </a:r>
            <a:r>
              <a:rPr lang="tr-TR" dirty="0" smtClean="0"/>
              <a:t>. </a:t>
            </a:r>
            <a:r>
              <a:rPr lang="tr-TR" dirty="0" err="1" smtClean="0"/>
              <a:t>Vivamus</a:t>
            </a:r>
            <a:r>
              <a:rPr lang="tr-TR" dirty="0" smtClean="0"/>
              <a:t> a </a:t>
            </a:r>
            <a:r>
              <a:rPr lang="tr-TR" dirty="0" err="1" smtClean="0"/>
              <a:t>tellus</a:t>
            </a:r>
            <a:r>
              <a:rPr lang="tr-TR" dirty="0" smtClean="0"/>
              <a:t>.</a:t>
            </a:r>
          </a:p>
          <a:p>
            <a:pPr rtl="0"/>
            <a:r>
              <a:rPr lang="tr-TR" dirty="0" err="1" smtClean="0"/>
              <a:t>Pellentesque</a:t>
            </a:r>
            <a:r>
              <a:rPr lang="tr-TR" dirty="0" smtClean="0"/>
              <a:t> </a:t>
            </a:r>
            <a:r>
              <a:rPr lang="tr-TR" dirty="0" err="1" smtClean="0"/>
              <a:t>habitant</a:t>
            </a:r>
            <a:r>
              <a:rPr lang="tr-TR" dirty="0" smtClean="0"/>
              <a:t> </a:t>
            </a:r>
            <a:r>
              <a:rPr lang="tr-TR" dirty="0" err="1" smtClean="0"/>
              <a:t>morbi</a:t>
            </a:r>
            <a:r>
              <a:rPr lang="tr-TR" dirty="0" smtClean="0"/>
              <a:t> </a:t>
            </a:r>
            <a:r>
              <a:rPr lang="tr-TR" dirty="0" err="1" smtClean="0"/>
              <a:t>tristique</a:t>
            </a:r>
            <a:r>
              <a:rPr lang="tr-TR" dirty="0" smtClean="0"/>
              <a:t> </a:t>
            </a:r>
            <a:r>
              <a:rPr lang="tr-TR" dirty="0" err="1" smtClean="0"/>
              <a:t>senectus</a:t>
            </a:r>
            <a:r>
              <a:rPr lang="tr-TR" dirty="0" smtClean="0"/>
              <a:t> et </a:t>
            </a:r>
            <a:r>
              <a:rPr lang="tr-TR" dirty="0" err="1" smtClean="0"/>
              <a:t>netus</a:t>
            </a:r>
            <a:r>
              <a:rPr lang="tr-TR" dirty="0" smtClean="0"/>
              <a:t> et </a:t>
            </a:r>
            <a:r>
              <a:rPr lang="tr-TR" dirty="0" err="1" smtClean="0"/>
              <a:t>malesuada</a:t>
            </a:r>
            <a:r>
              <a:rPr lang="tr-TR" dirty="0" smtClean="0"/>
              <a:t> </a:t>
            </a:r>
            <a:r>
              <a:rPr lang="tr-TR" dirty="0" err="1" smtClean="0"/>
              <a:t>fames</a:t>
            </a:r>
            <a:r>
              <a:rPr lang="tr-TR" dirty="0" smtClean="0"/>
              <a:t> </a:t>
            </a:r>
            <a:r>
              <a:rPr lang="tr-TR" dirty="0" err="1" smtClean="0"/>
              <a:t>ac</a:t>
            </a:r>
            <a:r>
              <a:rPr lang="tr-TR" dirty="0" smtClean="0"/>
              <a:t> </a:t>
            </a:r>
            <a:r>
              <a:rPr lang="tr-TR" dirty="0" err="1" smtClean="0"/>
              <a:t>turpis</a:t>
            </a:r>
            <a:r>
              <a:rPr lang="tr-TR" dirty="0" smtClean="0"/>
              <a:t> </a:t>
            </a:r>
            <a:r>
              <a:rPr lang="tr-TR" dirty="0" err="1" smtClean="0"/>
              <a:t>egestas</a:t>
            </a:r>
            <a:r>
              <a:rPr lang="tr-TR" dirty="0" smtClean="0"/>
              <a:t>. </a:t>
            </a:r>
            <a:r>
              <a:rPr lang="tr-TR" dirty="0" err="1" smtClean="0"/>
              <a:t>Proin</a:t>
            </a:r>
            <a:r>
              <a:rPr lang="tr-TR" dirty="0" smtClean="0"/>
              <a:t> </a:t>
            </a:r>
            <a:r>
              <a:rPr lang="tr-TR" dirty="0" err="1" smtClean="0"/>
              <a:t>pharetra</a:t>
            </a:r>
            <a:r>
              <a:rPr lang="tr-TR" dirty="0" smtClean="0"/>
              <a:t> </a:t>
            </a:r>
            <a:r>
              <a:rPr lang="tr-TR" dirty="0" err="1" smtClean="0"/>
              <a:t>nonummy</a:t>
            </a:r>
            <a:r>
              <a:rPr lang="tr-TR" dirty="0" smtClean="0"/>
              <a:t> </a:t>
            </a:r>
            <a:r>
              <a:rPr lang="tr-TR" dirty="0" err="1" smtClean="0"/>
              <a:t>pede</a:t>
            </a:r>
            <a:r>
              <a:rPr lang="tr-TR" dirty="0" smtClean="0"/>
              <a:t>. </a:t>
            </a:r>
            <a:r>
              <a:rPr lang="tr-TR" dirty="0" err="1" smtClean="0"/>
              <a:t>Mauris</a:t>
            </a:r>
            <a:r>
              <a:rPr lang="tr-TR" dirty="0" smtClean="0"/>
              <a:t> et </a:t>
            </a:r>
            <a:r>
              <a:rPr lang="tr-TR" dirty="0" err="1" smtClean="0"/>
              <a:t>orci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tr-TR" dirty="0" err="1" smtClean="0"/>
              <a:t>Lorem</a:t>
            </a:r>
            <a:r>
              <a:rPr lang="tr-TR" dirty="0" smtClean="0"/>
              <a:t> </a:t>
            </a:r>
            <a:r>
              <a:rPr lang="tr-TR" dirty="0" err="1" smtClean="0"/>
              <a:t>ipsum</a:t>
            </a:r>
            <a:r>
              <a:rPr lang="tr-TR" dirty="0" smtClean="0"/>
              <a:t> </a:t>
            </a:r>
            <a:r>
              <a:rPr lang="tr-TR" dirty="0" err="1" smtClean="0"/>
              <a:t>dolor</a:t>
            </a:r>
            <a:r>
              <a:rPr lang="tr-TR" dirty="0" smtClean="0"/>
              <a:t> sit </a:t>
            </a:r>
            <a:r>
              <a:rPr lang="tr-TR" dirty="0" err="1" smtClean="0"/>
              <a:t>amet</a:t>
            </a:r>
            <a:r>
              <a:rPr lang="tr-TR" dirty="0" smtClean="0"/>
              <a:t>, </a:t>
            </a:r>
            <a:r>
              <a:rPr lang="tr-TR" dirty="0" err="1" smtClean="0"/>
              <a:t>consectetuer</a:t>
            </a:r>
            <a:r>
              <a:rPr lang="tr-TR" dirty="0" smtClean="0"/>
              <a:t> </a:t>
            </a:r>
            <a:r>
              <a:rPr lang="tr-TR" dirty="0" err="1" smtClean="0"/>
              <a:t>adipiscing</a:t>
            </a:r>
            <a:r>
              <a:rPr lang="tr-TR" dirty="0" smtClean="0"/>
              <a:t> elit. </a:t>
            </a:r>
            <a:r>
              <a:rPr lang="tr-TR" dirty="0" err="1" smtClean="0"/>
              <a:t>Maecenas</a:t>
            </a:r>
            <a:r>
              <a:rPr lang="tr-TR" dirty="0" smtClean="0"/>
              <a:t> </a:t>
            </a:r>
            <a:r>
              <a:rPr lang="tr-TR" dirty="0" err="1" smtClean="0"/>
              <a:t>porttitor</a:t>
            </a:r>
            <a:r>
              <a:rPr lang="tr-TR" dirty="0" smtClean="0"/>
              <a:t> </a:t>
            </a:r>
            <a:r>
              <a:rPr lang="tr-TR" dirty="0" err="1" smtClean="0"/>
              <a:t>congue</a:t>
            </a:r>
            <a:r>
              <a:rPr lang="tr-TR" dirty="0" smtClean="0"/>
              <a:t> massa. </a:t>
            </a:r>
            <a:r>
              <a:rPr lang="tr-TR" dirty="0" err="1" smtClean="0"/>
              <a:t>Fusce</a:t>
            </a:r>
            <a:r>
              <a:rPr lang="tr-TR" dirty="0" smtClean="0"/>
              <a:t> </a:t>
            </a:r>
            <a:r>
              <a:rPr lang="tr-TR" dirty="0" err="1" smtClean="0"/>
              <a:t>posuere</a:t>
            </a:r>
            <a:r>
              <a:rPr lang="tr-TR" dirty="0" smtClean="0"/>
              <a:t>, </a:t>
            </a:r>
            <a:r>
              <a:rPr lang="tr-TR" dirty="0" err="1" smtClean="0"/>
              <a:t>magna</a:t>
            </a:r>
            <a:r>
              <a:rPr lang="tr-TR" dirty="0" smtClean="0"/>
              <a:t> </a:t>
            </a:r>
            <a:r>
              <a:rPr lang="tr-TR" dirty="0" err="1" smtClean="0"/>
              <a:t>sed</a:t>
            </a:r>
            <a:r>
              <a:rPr lang="tr-TR" dirty="0" smtClean="0"/>
              <a:t> </a:t>
            </a:r>
            <a:r>
              <a:rPr lang="tr-TR" dirty="0" err="1" smtClean="0"/>
              <a:t>pulvinar</a:t>
            </a:r>
            <a:r>
              <a:rPr lang="tr-TR" dirty="0" smtClean="0"/>
              <a:t> </a:t>
            </a:r>
            <a:r>
              <a:rPr lang="tr-TR" dirty="0" err="1" smtClean="0"/>
              <a:t>ultricies</a:t>
            </a:r>
            <a:r>
              <a:rPr lang="tr-TR" dirty="0" smtClean="0"/>
              <a:t>, </a:t>
            </a:r>
            <a:r>
              <a:rPr lang="tr-TR" dirty="0" err="1" smtClean="0"/>
              <a:t>purus</a:t>
            </a:r>
            <a:r>
              <a:rPr lang="tr-TR" dirty="0" smtClean="0"/>
              <a:t> </a:t>
            </a:r>
            <a:r>
              <a:rPr lang="tr-TR" dirty="0" err="1" smtClean="0"/>
              <a:t>lectus</a:t>
            </a:r>
            <a:r>
              <a:rPr lang="tr-TR" dirty="0" smtClean="0"/>
              <a:t> </a:t>
            </a:r>
            <a:r>
              <a:rPr lang="tr-TR" dirty="0" err="1" smtClean="0"/>
              <a:t>malesuada</a:t>
            </a:r>
            <a:r>
              <a:rPr lang="tr-TR" dirty="0" smtClean="0"/>
              <a:t> libero, sit </a:t>
            </a:r>
            <a:r>
              <a:rPr lang="tr-TR" dirty="0" err="1" smtClean="0"/>
              <a:t>amet</a:t>
            </a:r>
            <a:r>
              <a:rPr lang="tr-TR" dirty="0" smtClean="0"/>
              <a:t> </a:t>
            </a:r>
            <a:r>
              <a:rPr lang="tr-TR" dirty="0" err="1" smtClean="0"/>
              <a:t>commodo</a:t>
            </a:r>
            <a:r>
              <a:rPr lang="tr-TR" dirty="0" smtClean="0"/>
              <a:t> </a:t>
            </a:r>
            <a:r>
              <a:rPr lang="tr-TR" dirty="0" err="1" smtClean="0"/>
              <a:t>magna</a:t>
            </a:r>
            <a:r>
              <a:rPr lang="tr-TR" dirty="0" smtClean="0"/>
              <a:t> eros </a:t>
            </a:r>
            <a:r>
              <a:rPr lang="tr-TR" dirty="0" err="1" smtClean="0"/>
              <a:t>quis</a:t>
            </a:r>
            <a:r>
              <a:rPr lang="tr-TR" dirty="0" smtClean="0"/>
              <a:t> </a:t>
            </a:r>
            <a:r>
              <a:rPr lang="tr-TR" dirty="0" err="1" smtClean="0"/>
              <a:t>urna</a:t>
            </a:r>
            <a:r>
              <a:rPr lang="tr-TR" dirty="0" smtClean="0"/>
              <a:t>.</a:t>
            </a:r>
          </a:p>
          <a:p>
            <a:pPr rtl="0"/>
            <a:r>
              <a:rPr lang="tr-TR" dirty="0" err="1" smtClean="0"/>
              <a:t>Nunc</a:t>
            </a:r>
            <a:r>
              <a:rPr lang="tr-TR" dirty="0" smtClean="0"/>
              <a:t> </a:t>
            </a:r>
            <a:r>
              <a:rPr lang="tr-TR" dirty="0" err="1" smtClean="0"/>
              <a:t>viverra</a:t>
            </a:r>
            <a:r>
              <a:rPr lang="tr-TR" dirty="0" smtClean="0"/>
              <a:t> </a:t>
            </a:r>
            <a:r>
              <a:rPr lang="tr-TR" dirty="0" err="1" smtClean="0"/>
              <a:t>imperdiet</a:t>
            </a:r>
            <a:r>
              <a:rPr lang="tr-TR" dirty="0" smtClean="0"/>
              <a:t> enim. </a:t>
            </a:r>
            <a:r>
              <a:rPr lang="tr-TR" dirty="0" err="1" smtClean="0"/>
              <a:t>Fusce</a:t>
            </a:r>
            <a:r>
              <a:rPr lang="tr-TR" dirty="0" smtClean="0"/>
              <a:t> </a:t>
            </a:r>
            <a:r>
              <a:rPr lang="tr-TR" dirty="0" err="1" smtClean="0"/>
              <a:t>est</a:t>
            </a:r>
            <a:r>
              <a:rPr lang="tr-TR" dirty="0" smtClean="0"/>
              <a:t>. </a:t>
            </a:r>
            <a:r>
              <a:rPr lang="tr-TR" dirty="0" err="1" smtClean="0"/>
              <a:t>Vivamus</a:t>
            </a:r>
            <a:r>
              <a:rPr lang="tr-TR" dirty="0" smtClean="0"/>
              <a:t> a </a:t>
            </a:r>
            <a:r>
              <a:rPr lang="tr-TR" dirty="0" err="1" smtClean="0"/>
              <a:t>tellus</a:t>
            </a:r>
            <a:r>
              <a:rPr lang="tr-TR" dirty="0" smtClean="0"/>
              <a:t>.</a:t>
            </a:r>
          </a:p>
          <a:p>
            <a:pPr rtl="0"/>
            <a:r>
              <a:rPr lang="tr-TR" dirty="0" err="1" smtClean="0"/>
              <a:t>Pellentesque</a:t>
            </a:r>
            <a:r>
              <a:rPr lang="tr-TR" dirty="0" smtClean="0"/>
              <a:t> </a:t>
            </a:r>
            <a:r>
              <a:rPr lang="tr-TR" dirty="0" err="1" smtClean="0"/>
              <a:t>habitant</a:t>
            </a:r>
            <a:r>
              <a:rPr lang="tr-TR" dirty="0" smtClean="0"/>
              <a:t> </a:t>
            </a:r>
            <a:r>
              <a:rPr lang="tr-TR" dirty="0" err="1" smtClean="0"/>
              <a:t>morbi</a:t>
            </a:r>
            <a:r>
              <a:rPr lang="tr-TR" dirty="0" smtClean="0"/>
              <a:t> </a:t>
            </a:r>
            <a:r>
              <a:rPr lang="tr-TR" dirty="0" err="1" smtClean="0"/>
              <a:t>tristique</a:t>
            </a:r>
            <a:r>
              <a:rPr lang="tr-TR" dirty="0" smtClean="0"/>
              <a:t> </a:t>
            </a:r>
            <a:r>
              <a:rPr lang="tr-TR" dirty="0" err="1" smtClean="0"/>
              <a:t>senectus</a:t>
            </a:r>
            <a:r>
              <a:rPr lang="tr-TR" dirty="0" smtClean="0"/>
              <a:t> et </a:t>
            </a:r>
            <a:r>
              <a:rPr lang="tr-TR" dirty="0" err="1" smtClean="0"/>
              <a:t>netus</a:t>
            </a:r>
            <a:r>
              <a:rPr lang="tr-TR" dirty="0" smtClean="0"/>
              <a:t> et </a:t>
            </a:r>
            <a:r>
              <a:rPr lang="tr-TR" dirty="0" err="1" smtClean="0"/>
              <a:t>malesuada</a:t>
            </a:r>
            <a:r>
              <a:rPr lang="tr-TR" dirty="0" smtClean="0"/>
              <a:t> </a:t>
            </a:r>
            <a:r>
              <a:rPr lang="tr-TR" dirty="0" err="1" smtClean="0"/>
              <a:t>fames</a:t>
            </a:r>
            <a:r>
              <a:rPr lang="tr-TR" dirty="0" smtClean="0"/>
              <a:t> </a:t>
            </a:r>
            <a:r>
              <a:rPr lang="tr-TR" dirty="0" err="1" smtClean="0"/>
              <a:t>ac</a:t>
            </a:r>
            <a:r>
              <a:rPr lang="tr-TR" dirty="0" smtClean="0"/>
              <a:t> </a:t>
            </a:r>
            <a:r>
              <a:rPr lang="tr-TR" dirty="0" err="1" smtClean="0"/>
              <a:t>turpis</a:t>
            </a:r>
            <a:r>
              <a:rPr lang="tr-TR" dirty="0" smtClean="0"/>
              <a:t> </a:t>
            </a:r>
            <a:r>
              <a:rPr lang="tr-TR" dirty="0" err="1" smtClean="0"/>
              <a:t>egestas</a:t>
            </a:r>
            <a:r>
              <a:rPr lang="tr-TR" dirty="0" smtClean="0"/>
              <a:t>. </a:t>
            </a:r>
            <a:r>
              <a:rPr lang="tr-TR" dirty="0" err="1" smtClean="0"/>
              <a:t>Proin</a:t>
            </a:r>
            <a:r>
              <a:rPr lang="tr-TR" dirty="0" smtClean="0"/>
              <a:t> </a:t>
            </a:r>
            <a:r>
              <a:rPr lang="tr-TR" dirty="0" err="1" smtClean="0"/>
              <a:t>pharetra</a:t>
            </a:r>
            <a:r>
              <a:rPr lang="tr-TR" dirty="0" smtClean="0"/>
              <a:t> </a:t>
            </a:r>
            <a:r>
              <a:rPr lang="tr-TR" dirty="0" err="1" smtClean="0"/>
              <a:t>nonummy</a:t>
            </a:r>
            <a:r>
              <a:rPr lang="tr-TR" dirty="0" smtClean="0"/>
              <a:t> </a:t>
            </a:r>
            <a:r>
              <a:rPr lang="tr-TR" dirty="0" err="1" smtClean="0"/>
              <a:t>pede</a:t>
            </a:r>
            <a:r>
              <a:rPr lang="tr-TR" dirty="0" smtClean="0"/>
              <a:t>. </a:t>
            </a:r>
            <a:r>
              <a:rPr lang="tr-TR" dirty="0" err="1" smtClean="0"/>
              <a:t>Mauris</a:t>
            </a:r>
            <a:r>
              <a:rPr lang="tr-TR" dirty="0" smtClean="0"/>
              <a:t> et </a:t>
            </a:r>
            <a:r>
              <a:rPr lang="tr-TR" dirty="0" err="1" smtClean="0"/>
              <a:t>orci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01</a:t>
            </a:r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02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tr-TR" sz="3900" dirty="0" smtClean="0"/>
              <a:t>SLAYT BAŞLIĞI 3</a:t>
            </a:r>
            <a:endParaRPr lang="tr-TR" sz="3900" dirty="0"/>
          </a:p>
        </p:txBody>
      </p:sp>
      <p:sp>
        <p:nvSpPr>
          <p:cNvPr id="7" name="Resim Yer Tutucusu 6" descr="Resim yer tutucusu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Resim Yer Tutucusu 8" descr="Resim yer tutucusu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01</a:t>
            </a:r>
            <a:endParaRPr lang="tr-TR" dirty="0"/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02</a:t>
            </a:r>
            <a:endParaRPr lang="tr-TR" dirty="0"/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 03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Resim Yer Tutucusu 5" descr="resim yer tutucusu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4</a:t>
            </a:r>
            <a:endParaRPr lang="tr-TR" sz="3900" dirty="0"/>
          </a:p>
        </p:txBody>
      </p:sp>
      <p:sp>
        <p:nvSpPr>
          <p:cNvPr id="7" name="Resim Yer Tutucusu 6" descr="resim yer tutucusu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Resim Yer Tutucusu 8" descr="resim yer tutucusu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sim Yer Tutucusu 5" descr="resim yer tutucusu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z="3900" dirty="0" smtClean="0"/>
              <a:t>SLAYT BAŞLIĞI 5</a:t>
            </a:r>
            <a:endParaRPr lang="tr-TR" sz="3900" dirty="0"/>
          </a:p>
        </p:txBody>
      </p:sp>
      <p:sp>
        <p:nvSpPr>
          <p:cNvPr id="7" name="Resim Yer Tutucusu 6" descr="Resim Yer Tutucusu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Resim Yer Tutucusu 7" descr="Resim Yer Tutucusu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Resim Yer Tutucusu 8" descr="resim yer tutucusu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2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PresentationFormat>Geniş ekran</PresentationFormat>
  <Paragraphs>85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Ofis Teması</vt:lpstr>
      <vt:lpstr>PARTİ</vt:lpstr>
      <vt:lpstr>BÖLÜM BAŞLIĞI</vt:lpstr>
      <vt:lpstr>SLAYT BAŞLIĞI</vt:lpstr>
      <vt:lpstr>SLAYT BAŞLIĞI</vt:lpstr>
      <vt:lpstr>SLAYT BAŞLIK I</vt:lpstr>
      <vt:lpstr>SLAYT BAŞLIĞI 2</vt:lpstr>
      <vt:lpstr>SLAYT BAŞLIĞI 3</vt:lpstr>
      <vt:lpstr>SLAYT BAŞLIĞI 4</vt:lpstr>
      <vt:lpstr>SLAYT BAŞLIĞI 5</vt:lpstr>
      <vt:lpstr>SLAYT BAŞLIĞI 6</vt:lpstr>
      <vt:lpstr>SLAYT BAŞLIĞI 7</vt:lpstr>
      <vt:lpstr>SLAYT BAŞLIĞI 8</vt:lpstr>
      <vt:lpstr>SLAYT BAŞLIĞI 9</vt:lpstr>
      <vt:lpstr>SLAYT BAŞLIĞI 10</vt:lpstr>
      <vt:lpstr>BÖLÜM SLAYDI</vt:lpstr>
      <vt:lpstr>SLAYT BAŞLIĞI 11</vt:lpstr>
      <vt:lpstr>SLAYT BAŞLIĞI 12</vt:lpstr>
      <vt:lpstr>SLAYT BAŞLIĞI 13</vt:lpstr>
      <vt:lpstr>SLAYT BAŞLIĞI 14</vt:lpstr>
      <vt:lpstr>SLAYT BAŞLIĞI 15</vt:lpstr>
      <vt:lpstr>SLAYT BAŞLIĞI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2019-06-19T06:33:30Z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