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"/>
              <a:t>Edit Master text styles</a:t>
            </a:r>
          </a:p>
          <a:p>
            <a:pPr lvl="1" rtl="0"/>
            <a:r>
              <a:rPr lang="tr"/>
              <a:t>Second level</a:t>
            </a:r>
          </a:p>
          <a:p>
            <a:pPr lvl="2" rtl="0"/>
            <a:r>
              <a:rPr lang="tr"/>
              <a:t>Third level</a:t>
            </a:r>
          </a:p>
          <a:p>
            <a:pPr lvl="3" rtl="0"/>
            <a:r>
              <a:rPr lang="tr"/>
              <a:t>Fourth level</a:t>
            </a:r>
          </a:p>
          <a:p>
            <a:pPr lvl="4" rtl="0"/>
            <a:r>
              <a:rPr lang="tr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t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t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t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"/>
              <a:t>Fare clic per modificare gli stili del testo dello schema</a:t>
            </a:r>
          </a:p>
          <a:p>
            <a:pPr lvl="1" rtl="0"/>
            <a:r>
              <a:rPr lang="tr"/>
              <a:t>Secondo livello</a:t>
            </a:r>
          </a:p>
          <a:p>
            <a:pPr lvl="2" rtl="0"/>
            <a:r>
              <a:rPr lang="tr"/>
              <a:t>Terzo livello</a:t>
            </a:r>
          </a:p>
          <a:p>
            <a:pPr lvl="3" rtl="0"/>
            <a:r>
              <a:rPr lang="tr"/>
              <a:t>Quarto livello</a:t>
            </a:r>
          </a:p>
          <a:p>
            <a:pPr lvl="4" rtl="0"/>
            <a:r>
              <a:rPr lang="t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77749" y="706351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r" sz="7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PowerPoint'te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536898" y="1625957"/>
            <a:ext cx="723550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tr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birlikte çalışmanın 7 yolu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57201" y="5392189"/>
            <a:ext cx="6036068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sz="1700" b="1" dirty="0" err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Diğer</a:t>
            </a:r>
            <a:r>
              <a:rPr lang="en-U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700" b="1" dirty="0" err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kişilerle</a:t>
            </a:r>
            <a:r>
              <a:rPr lang="en-U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700" b="1" dirty="0" err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birlikte</a:t>
            </a:r>
            <a:r>
              <a:rPr lang="en-U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700" b="1" dirty="0" err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düzenleyin</a:t>
            </a:r>
            <a:endParaRPr lang="tr" sz="1700" b="1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57202" y="5767462"/>
            <a:ext cx="2847349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Sunuyu diğer kişilerle paylaşırsanız sunu üzerinde birlikte çalışabilirsiniz.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Kimlerin çalıştığını görün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2696137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İletişim Durumu göstergeleri </a:t>
            </a:r>
          </a:p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dosyada kimlerin çalıştığını gösterir.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244" y="8755780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3614" y="5559049"/>
            <a:ext cx="4495774" cy="200008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6168" y="5515248"/>
            <a:ext cx="6065089" cy="6370890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1368" y="6531779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784695" y="6618126"/>
            <a:ext cx="1814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401" y="928286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844587" y="9416249"/>
            <a:ext cx="2108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Nelerin değiştiğini görün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5040067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Küçük resim bölmesindeki ve slaytlardaki renkler </a:t>
            </a:r>
          </a:p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son baktığınızdan bu yana nelerin güncelleştirildiğini gösterir.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1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4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1155606" cy="39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Ana hattı gösterilen öğe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Küçük kesim bölmesinde gölgelendirme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7" y="4697858"/>
            <a:ext cx="2973375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sz="1700" b="1" dirty="0" err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Fikir</a:t>
            </a:r>
            <a:r>
              <a:rPr lang="en-U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700" b="1" dirty="0" err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alışverişinde</a:t>
            </a:r>
            <a:r>
              <a:rPr lang="en-U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700" b="1" dirty="0" err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bulunun</a:t>
            </a:r>
            <a:endParaRPr lang="tr" sz="1700" b="1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457201" y="5073131"/>
            <a:ext cx="304628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500">
                <a:latin typeface="Segoe Pro Display" charset="0"/>
                <a:ea typeface="Segoe Pro Display" charset="0"/>
                <a:cs typeface="Segoe Pro Display" charset="0"/>
              </a:rPr>
              <a:t>Diğer kişiler için notlar ekleyin</a:t>
            </a:r>
          </a:p>
          <a:p>
            <a:pPr rtl="0"/>
            <a:r>
              <a:rPr lang="tr" sz="1500">
                <a:latin typeface="Segoe Pro Display" charset="0"/>
                <a:ea typeface="Segoe Pro Display" charset="0"/>
                <a:cs typeface="Segoe Pro Display" charset="0"/>
              </a:rPr>
              <a:t>veya onların yazdıklarına bakın.</a:t>
            </a:r>
          </a:p>
          <a:p>
            <a:pPr rtl="0"/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079406" y="4697858"/>
            <a:ext cx="390249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Diğer kişilerle anında sohbet edin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094253" y="5073131"/>
            <a:ext cx="3547593" cy="101566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Hemen şimdi konuşmak mı istiyorsunuz? Dosyayı düzenlemekte olan herkesin göreceği 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bir sohbet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başlatın.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54" y="8249520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885" y="5626817"/>
            <a:ext cx="4618579" cy="3349288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932" y="9152214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934400" y="9296057"/>
            <a:ext cx="2269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spc="-3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70" y="8984490"/>
            <a:ext cx="1458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0243" y="250096"/>
            <a:ext cx="5130504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Canlı geri bildirimler sağlayın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45052"/>
            <a:ext cx="453874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500">
                <a:latin typeface="Segoe Pro Display" charset="0"/>
                <a:ea typeface="Segoe Pro Display" charset="0"/>
                <a:cs typeface="Segoe Pro Display" charset="0"/>
              </a:rPr>
              <a:t>Vurgulamak için mürekkeple çizin! Bazı şeyleri çizmek veya karalamak daha kolaydır.</a:t>
            </a:r>
          </a:p>
        </p:txBody>
      </p:sp>
      <p:sp>
        <p:nvSpPr>
          <p:cNvPr id="7" name="Rettangolo 6"/>
          <p:cNvSpPr/>
          <p:nvPr/>
        </p:nvSpPr>
        <p:spPr>
          <a:xfrm>
            <a:off x="566337" y="1339302"/>
            <a:ext cx="1950831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DÜZENLEYİN</a:t>
            </a:r>
            <a:endParaRPr lang="tr" sz="1500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933272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KARALAYIN</a:t>
            </a:r>
            <a:endParaRPr lang="tr" sz="1500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ÇİZİN</a:t>
            </a:r>
            <a:endParaRPr lang="tr" sz="1500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57203" y="3820246"/>
            <a:ext cx="6036065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Önceki sürümlere bakın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3" y="4129942"/>
            <a:ext cx="3678246" cy="101566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Başkalarıyla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işbirliği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yaparken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,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bazen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dosyanın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başka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biri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tarafından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değiştirilmeden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önceki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halini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görmek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isteyebilirsiniz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tr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566336" y="5545282"/>
            <a:ext cx="21414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tr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DÜN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0" y="5545282"/>
            <a:ext cx="2132801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tr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2 SAAT ÖNCE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2065972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tr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ŞİMDİ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5920" y="5016131"/>
            <a:ext cx="466598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34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280972" y="9299418"/>
            <a:ext cx="493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Önceki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bir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sürümü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geri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yükleyebilir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ayrı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bir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dosya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olarak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kaydedebilir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veya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o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sürümdeki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içeriği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kopyalayabilirsiniz</a:t>
            </a:r>
            <a:endParaRPr lang="tr" sz="12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53619" y="4080896"/>
            <a:ext cx="188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27706" y="347579"/>
            <a:ext cx="6036068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da-DK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Her yerden, her cihazdan çalışın</a:t>
            </a:r>
            <a:endParaRPr lang="tr" sz="1700" b="1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27707" y="722853"/>
            <a:ext cx="731519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tr" sz="1500" dirty="0">
                <a:latin typeface="Segoe Pro Display" charset="0"/>
                <a:ea typeface="Segoe Pro Display" charset="0"/>
                <a:cs typeface="Segoe Pro Display" charset="0"/>
              </a:rPr>
              <a:t>Masanızdan uzakta mısınız? Telefonunuzda veya tabletinizde hızlı değişiklikler yapın.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0415" y="4878088"/>
            <a:ext cx="103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iOS için </a:t>
            </a:r>
          </a:p>
          <a:p>
            <a:pPr algn="ctr" rtl="0"/>
            <a:r>
              <a:rPr lang="tr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8727" y="2324409"/>
            <a:ext cx="103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Windows Phone için </a:t>
            </a:r>
          </a:p>
          <a:p>
            <a:pPr algn="ctr" rtl="0"/>
            <a:r>
              <a:rPr lang="tr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78899" y="2466667"/>
            <a:ext cx="103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Android için </a:t>
            </a:r>
          </a:p>
          <a:p>
            <a:pPr algn="ctr" rtl="0"/>
            <a:r>
              <a:rPr lang="tr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231274" y="4947010"/>
            <a:ext cx="104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tr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147094" y="6512316"/>
            <a:ext cx="54896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Diğer ipuçlarına, videolara, yardım ve eğitime bakın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303756" y="7017278"/>
            <a:ext cx="51895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26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aka.ms/PowerPointHelp sayfasını ziyaret edin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43897" y="8027543"/>
            <a:ext cx="589935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Bu deneyimler Office 365'teki PowerPoint'te kullanılabilir.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8" y="5227051"/>
            <a:ext cx="1908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tr" sz="1000" dirty="0">
                <a:latin typeface="Segoe Pro Display" charset="0"/>
                <a:ea typeface="Segoe Pro Display" charset="0"/>
                <a:cs typeface="Segoe Pro Display" charset="0"/>
              </a:rPr>
              <a:t>Nasıl yapılır adımları ve video: 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5CE603-0589-46D7-A931-0BB7F9CAA5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1547</TotalTime>
  <Words>291</Words>
  <PresentationFormat>Custom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2017-09-21T09:33:28Z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