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7"/>
  </p:notesMasterIdLst>
  <p:sldIdLst>
    <p:sldId id="256" r:id="rId5"/>
    <p:sldId id="257" r:id="rId6"/>
  </p:sldIdLst>
  <p:sldSz cx="7772400" cy="10058400"/>
  <p:notesSz cx="6858000" cy="9144000"/>
  <p:defaultTextStyle>
    <a:defPPr rtl="0"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  <p15:guide id="3" pos="2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5D99"/>
    <a:srgbClr val="D24726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8" autoAdjust="0"/>
    <p:restoredTop sz="94672"/>
  </p:normalViewPr>
  <p:slideViewPr>
    <p:cSldViewPr snapToGrid="0" snapToObjects="1">
      <p:cViewPr varScale="1">
        <p:scale>
          <a:sx n="91" d="100"/>
          <a:sy n="91" d="100"/>
        </p:scale>
        <p:origin x="2472" y="66"/>
      </p:cViewPr>
      <p:guideLst>
        <p:guide orient="horz" pos="3168"/>
        <p:guide pos="2448"/>
        <p:guide pos="2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en-US"/>
              <a:t>9/14/2017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tr"/>
              <a:t>Edit Master text styles</a:t>
            </a:r>
          </a:p>
          <a:p>
            <a:pPr lvl="1" rtl="0"/>
            <a:r>
              <a:rPr lang="tr"/>
              <a:t>Second level</a:t>
            </a:r>
          </a:p>
          <a:p>
            <a:pPr lvl="2" rtl="0"/>
            <a:r>
              <a:rPr lang="tr"/>
              <a:t>Third level</a:t>
            </a:r>
          </a:p>
          <a:p>
            <a:pPr lvl="3" rtl="0"/>
            <a:r>
              <a:rPr lang="tr"/>
              <a:t>Fourth level</a:t>
            </a:r>
          </a:p>
          <a:p>
            <a:pPr lvl="4" rtl="0"/>
            <a:r>
              <a:rPr lang="tr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608EC22-F038-4864-8326-76F8D6614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35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6788" y="1143000"/>
            <a:ext cx="23844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2608EC22-F038-4864-8326-76F8D6614FE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133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2608EC22-F038-4864-8326-76F8D6614FE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259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rtlCol="0" anchor="b"/>
          <a:lstStyle>
            <a:lvl1pPr algn="ctr">
              <a:defRPr sz="5100"/>
            </a:lvl1pPr>
          </a:lstStyle>
          <a:p>
            <a:pPr rtl="0"/>
            <a:r>
              <a:rPr lang="tr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 rtlCol="0"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pPr rtl="0"/>
            <a:r>
              <a:rPr lang="tr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tr"/>
              <a:t>Fare clic per modificare gli stili del testo dello schema</a:t>
            </a:r>
          </a:p>
          <a:p>
            <a:pPr lvl="1" rtl="0"/>
            <a:r>
              <a:rPr lang="tr"/>
              <a:t>Secondo livello</a:t>
            </a:r>
          </a:p>
          <a:p>
            <a:pPr lvl="2" rtl="0"/>
            <a:r>
              <a:rPr lang="tr"/>
              <a:t>Terzo livello</a:t>
            </a:r>
          </a:p>
          <a:p>
            <a:pPr lvl="3" rtl="0"/>
            <a:r>
              <a:rPr lang="tr"/>
              <a:t>Quarto livello</a:t>
            </a:r>
          </a:p>
          <a:p>
            <a:pPr lvl="4" rtl="0"/>
            <a:r>
              <a:rPr lang="tr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 rtlCol="0"/>
          <a:lstStyle/>
          <a:p>
            <a:pPr rtl="0"/>
            <a:r>
              <a:rPr lang="tr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 rtlCol="0"/>
          <a:lstStyle/>
          <a:p>
            <a:pPr lvl="0" rtl="0"/>
            <a:r>
              <a:rPr lang="tr"/>
              <a:t>Fare clic per modificare gli stili del testo dello schema</a:t>
            </a:r>
          </a:p>
          <a:p>
            <a:pPr lvl="1" rtl="0"/>
            <a:r>
              <a:rPr lang="tr"/>
              <a:t>Secondo livello</a:t>
            </a:r>
          </a:p>
          <a:p>
            <a:pPr lvl="2" rtl="0"/>
            <a:r>
              <a:rPr lang="tr"/>
              <a:t>Terzo livello</a:t>
            </a:r>
          </a:p>
          <a:p>
            <a:pPr lvl="3" rtl="0"/>
            <a:r>
              <a:rPr lang="tr"/>
              <a:t>Quarto livello</a:t>
            </a:r>
          </a:p>
          <a:p>
            <a:pPr lvl="4" rtl="0"/>
            <a:r>
              <a:rPr lang="tr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tr"/>
              <a:t>Fare clic per modificare gli stili del testo dello schema</a:t>
            </a:r>
          </a:p>
          <a:p>
            <a:pPr lvl="1" rtl="0"/>
            <a:r>
              <a:rPr lang="tr"/>
              <a:t>Secondo livello</a:t>
            </a:r>
          </a:p>
          <a:p>
            <a:pPr lvl="2" rtl="0"/>
            <a:r>
              <a:rPr lang="tr"/>
              <a:t>Terzo livello</a:t>
            </a:r>
          </a:p>
          <a:p>
            <a:pPr lvl="3" rtl="0"/>
            <a:r>
              <a:rPr lang="tr"/>
              <a:t>Quarto livello</a:t>
            </a:r>
          </a:p>
          <a:p>
            <a:pPr lvl="4" rtl="0"/>
            <a:r>
              <a:rPr lang="tr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rtlCol="0" anchor="b"/>
          <a:lstStyle>
            <a:lvl1pPr>
              <a:defRPr sz="5100"/>
            </a:lvl1pPr>
          </a:lstStyle>
          <a:p>
            <a:pPr rtl="0"/>
            <a:r>
              <a:rPr lang="tr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 rtlCol="0"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tr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 rtlCol="0"/>
          <a:lstStyle/>
          <a:p>
            <a:pPr lvl="0" rtl="0"/>
            <a:r>
              <a:rPr lang="tr"/>
              <a:t>Fare clic per modificare gli stili del testo dello schema</a:t>
            </a:r>
          </a:p>
          <a:p>
            <a:pPr lvl="1" rtl="0"/>
            <a:r>
              <a:rPr lang="tr"/>
              <a:t>Secondo livello</a:t>
            </a:r>
          </a:p>
          <a:p>
            <a:pPr lvl="2" rtl="0"/>
            <a:r>
              <a:rPr lang="tr"/>
              <a:t>Terzo livello</a:t>
            </a:r>
          </a:p>
          <a:p>
            <a:pPr lvl="3" rtl="0"/>
            <a:r>
              <a:rPr lang="tr"/>
              <a:t>Quarto livello</a:t>
            </a:r>
          </a:p>
          <a:p>
            <a:pPr lvl="4" rtl="0"/>
            <a:r>
              <a:rPr lang="tr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 rtlCol="0"/>
          <a:lstStyle/>
          <a:p>
            <a:pPr lvl="0" rtl="0"/>
            <a:r>
              <a:rPr lang="tr"/>
              <a:t>Fare clic per modificare gli stili del testo dello schema</a:t>
            </a:r>
          </a:p>
          <a:p>
            <a:pPr lvl="1" rtl="0"/>
            <a:r>
              <a:rPr lang="tr"/>
              <a:t>Secondo livello</a:t>
            </a:r>
          </a:p>
          <a:p>
            <a:pPr lvl="2" rtl="0"/>
            <a:r>
              <a:rPr lang="tr"/>
              <a:t>Terzo livello</a:t>
            </a:r>
          </a:p>
          <a:p>
            <a:pPr lvl="3" rtl="0"/>
            <a:r>
              <a:rPr lang="tr"/>
              <a:t>Quarto livello</a:t>
            </a:r>
          </a:p>
          <a:p>
            <a:pPr lvl="4" rtl="0"/>
            <a:r>
              <a:rPr lang="tr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 rtlCol="0"/>
          <a:lstStyle/>
          <a:p>
            <a:pPr rtl="0"/>
            <a:r>
              <a:rPr lang="tr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rtlCol="0"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 rtl="0"/>
            <a:r>
              <a:rPr lang="tr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 rtlCol="0"/>
          <a:lstStyle/>
          <a:p>
            <a:pPr lvl="0" rtl="0"/>
            <a:r>
              <a:rPr lang="tr"/>
              <a:t>Fare clic per modificare gli stili del testo dello schema</a:t>
            </a:r>
          </a:p>
          <a:p>
            <a:pPr lvl="1" rtl="0"/>
            <a:r>
              <a:rPr lang="tr"/>
              <a:t>Secondo livello</a:t>
            </a:r>
          </a:p>
          <a:p>
            <a:pPr lvl="2" rtl="0"/>
            <a:r>
              <a:rPr lang="tr"/>
              <a:t>Terzo livello</a:t>
            </a:r>
          </a:p>
          <a:p>
            <a:pPr lvl="3" rtl="0"/>
            <a:r>
              <a:rPr lang="tr"/>
              <a:t>Quarto livello</a:t>
            </a:r>
          </a:p>
          <a:p>
            <a:pPr lvl="4" rtl="0"/>
            <a:r>
              <a:rPr lang="tr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rtlCol="0"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 rtl="0"/>
            <a:r>
              <a:rPr lang="tr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 rtlCol="0"/>
          <a:lstStyle/>
          <a:p>
            <a:pPr lvl="0" rtl="0"/>
            <a:r>
              <a:rPr lang="tr"/>
              <a:t>Fare clic per modificare gli stili del testo dello schema</a:t>
            </a:r>
          </a:p>
          <a:p>
            <a:pPr lvl="1" rtl="0"/>
            <a:r>
              <a:rPr lang="tr"/>
              <a:t>Secondo livello</a:t>
            </a:r>
          </a:p>
          <a:p>
            <a:pPr lvl="2" rtl="0"/>
            <a:r>
              <a:rPr lang="tr"/>
              <a:t>Terzo livello</a:t>
            </a:r>
          </a:p>
          <a:p>
            <a:pPr lvl="3" rtl="0"/>
            <a:r>
              <a:rPr lang="tr"/>
              <a:t>Quarto livello</a:t>
            </a:r>
          </a:p>
          <a:p>
            <a:pPr lvl="4" rtl="0"/>
            <a:r>
              <a:rPr lang="tr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rtlCol="0" anchor="b"/>
          <a:lstStyle>
            <a:lvl1pPr>
              <a:defRPr sz="2720"/>
            </a:lvl1pPr>
          </a:lstStyle>
          <a:p>
            <a:pPr rtl="0"/>
            <a:r>
              <a:rPr lang="tr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 rtlCol="0"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 rtl="0"/>
            <a:r>
              <a:rPr lang="tr"/>
              <a:t>Fare clic per modificare gli stili del testo dello schema</a:t>
            </a:r>
          </a:p>
          <a:p>
            <a:pPr lvl="1" rtl="0"/>
            <a:r>
              <a:rPr lang="tr"/>
              <a:t>Secondo livello</a:t>
            </a:r>
          </a:p>
          <a:p>
            <a:pPr lvl="2" rtl="0"/>
            <a:r>
              <a:rPr lang="tr"/>
              <a:t>Terzo livello</a:t>
            </a:r>
          </a:p>
          <a:p>
            <a:pPr lvl="3" rtl="0"/>
            <a:r>
              <a:rPr lang="tr"/>
              <a:t>Quarto livello</a:t>
            </a:r>
          </a:p>
          <a:p>
            <a:pPr lvl="4" rtl="0"/>
            <a:r>
              <a:rPr lang="tr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 rtlCol="0"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 rtl="0"/>
            <a:r>
              <a:rPr lang="tr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rtlCol="0" anchor="b"/>
          <a:lstStyle>
            <a:lvl1pPr>
              <a:defRPr sz="2720"/>
            </a:lvl1pPr>
          </a:lstStyle>
          <a:p>
            <a:pPr rtl="0"/>
            <a:r>
              <a:rPr lang="tr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rtlCol="0"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pPr rtl="0"/>
            <a:r>
              <a:rPr lang="tr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 rtlCol="0"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 rtl="0"/>
            <a:r>
              <a:rPr lang="tr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tr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tr"/>
              <a:t>Fare clic per modificare gli stili del testo dello schema</a:t>
            </a:r>
          </a:p>
          <a:p>
            <a:pPr lvl="1" rtl="0"/>
            <a:r>
              <a:rPr lang="tr"/>
              <a:t>Secondo livello</a:t>
            </a:r>
          </a:p>
          <a:p>
            <a:pPr lvl="2" rtl="0"/>
            <a:r>
              <a:rPr lang="tr"/>
              <a:t>Terzo livello</a:t>
            </a:r>
          </a:p>
          <a:p>
            <a:pPr lvl="3" rtl="0"/>
            <a:r>
              <a:rPr lang="tr"/>
              <a:t>Quarto livello</a:t>
            </a:r>
          </a:p>
          <a:p>
            <a:pPr lvl="4" rtl="0"/>
            <a:r>
              <a:rPr lang="tr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4823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7772400" cy="9850348"/>
          </a:xfrm>
          <a:prstGeom prst="rect">
            <a:avLst/>
          </a:prstGeom>
          <a:solidFill>
            <a:srgbClr val="315D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0" name="Rettangolo 9"/>
          <p:cNvSpPr/>
          <p:nvPr/>
        </p:nvSpPr>
        <p:spPr>
          <a:xfrm>
            <a:off x="0" y="5118862"/>
            <a:ext cx="7772400" cy="4939538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9050" y="5185494"/>
            <a:ext cx="7772400" cy="6056931"/>
          </a:xfrm>
          <a:prstGeom prst="rect">
            <a:avLst/>
          </a:prstGeom>
          <a:ln>
            <a:noFill/>
          </a:ln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8022" y="417815"/>
            <a:ext cx="1422400" cy="304800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1527231" y="842816"/>
            <a:ext cx="6015519" cy="64633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tr" sz="3600">
                <a:solidFill>
                  <a:schemeClr val="bg1"/>
                </a:solidFill>
                <a:latin typeface="Segoe Pro Display Light" charset="0"/>
                <a:ea typeface="Segoe Pro Display Light" charset="0"/>
                <a:cs typeface="Segoe Pro Display Light" charset="0"/>
              </a:rPr>
              <a:t>Düzenli </a:t>
            </a:r>
          </a:p>
        </p:txBody>
      </p:sp>
      <p:sp>
        <p:nvSpPr>
          <p:cNvPr id="8" name="Rettangolo 7"/>
          <p:cNvSpPr/>
          <p:nvPr/>
        </p:nvSpPr>
        <p:spPr>
          <a:xfrm>
            <a:off x="1527230" y="1338451"/>
            <a:ext cx="7311969" cy="132343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tr" sz="8000" dirty="0">
                <a:solidFill>
                  <a:schemeClr val="bg1"/>
                </a:solidFill>
                <a:latin typeface="Segoe Pro Display Light" charset="0"/>
                <a:ea typeface="Segoe Pro Display Light" charset="0"/>
                <a:cs typeface="Segoe Pro Display Light" charset="0"/>
              </a:rPr>
              <a:t>Gelen Kutusu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67150" y="5010150"/>
            <a:ext cx="38100" cy="3810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4692" y="1542309"/>
            <a:ext cx="7772400" cy="3590023"/>
          </a:xfrm>
          <a:prstGeom prst="rect">
            <a:avLst/>
          </a:prstGeom>
        </p:spPr>
      </p:pic>
      <p:sp>
        <p:nvSpPr>
          <p:cNvPr id="29" name="Rettangolo 28"/>
          <p:cNvSpPr/>
          <p:nvPr/>
        </p:nvSpPr>
        <p:spPr>
          <a:xfrm>
            <a:off x="4831773" y="5717512"/>
            <a:ext cx="2382968" cy="101566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tr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Tek tıklamayla uzun e-posta yazışmalarını kısaltın. Yazışmada önceden okumuş olduğunuz iletilerle aynı içeriğin bulunduğu bir ileti gelirse Temizleme özelliği önceki iletileri siler. Şeritteki </a:t>
            </a:r>
            <a:r>
              <a:rPr lang="tr" sz="10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Sil </a:t>
            </a:r>
            <a:r>
              <a:rPr lang="tr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grubundan </a:t>
            </a:r>
            <a:r>
              <a:rPr lang="tr" sz="10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Temizle</a:t>
            </a:r>
            <a:r>
              <a:rPr lang="tr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'yi seçin.</a:t>
            </a:r>
            <a:endParaRPr lang="en-US" sz="1000" dirty="0">
              <a:latin typeface="Segoe Pro Display" charset="0"/>
              <a:ea typeface="Segoe Pro Display" charset="0"/>
              <a:cs typeface="Segoe Pro Display" charset="0"/>
            </a:endParaRPr>
          </a:p>
        </p:txBody>
      </p:sp>
      <p:sp>
        <p:nvSpPr>
          <p:cNvPr id="32" name="Rettangolo 31"/>
          <p:cNvSpPr/>
          <p:nvPr/>
        </p:nvSpPr>
        <p:spPr>
          <a:xfrm>
            <a:off x="357351" y="8399601"/>
            <a:ext cx="2658762" cy="116955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tr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Konuşmaya gelecekte gönderilecek tüm iletilerin gelen kutunuzu doldurmasını hemen durdurmak için, iletilerden birini seçin ve sonra da şeritteki </a:t>
            </a:r>
            <a:r>
              <a:rPr lang="tr" sz="10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Sil</a:t>
            </a:r>
            <a:r>
              <a:rPr lang="tr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 grubundan </a:t>
            </a:r>
            <a:r>
              <a:rPr lang="tr" sz="10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Görüşmeyi Yoksay</a:t>
            </a:r>
            <a:r>
              <a:rPr lang="tr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'ı seçin. Bu konuşmada tüm var olan iletiler ve gelecekte gönderilecek olan tüm iletiler </a:t>
            </a:r>
            <a:r>
              <a:rPr lang="tr" sz="10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Silinmiş Öğeler</a:t>
            </a:r>
            <a:r>
              <a:rPr lang="tr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 klasörüne gönderilir.</a:t>
            </a:r>
            <a:endParaRPr lang="en-US" sz="1000" dirty="0">
              <a:latin typeface="Segoe Pro Display" charset="0"/>
              <a:ea typeface="Segoe Pro Display" charset="0"/>
              <a:cs typeface="Segoe Pro Display" charset="0"/>
            </a:endParaRPr>
          </a:p>
        </p:txBody>
      </p:sp>
      <p:sp>
        <p:nvSpPr>
          <p:cNvPr id="35" name="Rettangolo 34"/>
          <p:cNvSpPr/>
          <p:nvPr/>
        </p:nvSpPr>
        <p:spPr>
          <a:xfrm>
            <a:off x="1199222" y="5205469"/>
            <a:ext cx="601551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tr" sz="17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Klasör Temizleme</a:t>
            </a:r>
          </a:p>
        </p:txBody>
      </p:sp>
      <p:sp>
        <p:nvSpPr>
          <p:cNvPr id="36" name="Rettangolo 35"/>
          <p:cNvSpPr/>
          <p:nvPr/>
        </p:nvSpPr>
        <p:spPr>
          <a:xfrm>
            <a:off x="3758502" y="7148216"/>
            <a:ext cx="601551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tr" sz="17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Görüşmeyi Yoksay</a:t>
            </a:r>
          </a:p>
        </p:txBody>
      </p:sp>
    </p:spTree>
    <p:extLst>
      <p:ext uri="{BB962C8B-B14F-4D97-AF65-F5344CB8AC3E}">
        <p14:creationId xmlns:p14="http://schemas.microsoft.com/office/powerpoint/2010/main" val="1008421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/>
          <p:cNvSpPr/>
          <p:nvPr/>
        </p:nvSpPr>
        <p:spPr>
          <a:xfrm>
            <a:off x="2" y="0"/>
            <a:ext cx="7772399" cy="9960666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45472" y="359468"/>
            <a:ext cx="7221681" cy="5098153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0" y="5743254"/>
            <a:ext cx="7772400" cy="4315146"/>
          </a:xfrm>
          <a:prstGeom prst="rect">
            <a:avLst/>
          </a:prstGeom>
          <a:solidFill>
            <a:srgbClr val="315D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6" name="Rettangolo 5"/>
          <p:cNvSpPr/>
          <p:nvPr/>
        </p:nvSpPr>
        <p:spPr>
          <a:xfrm>
            <a:off x="1135295" y="6512316"/>
            <a:ext cx="601551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tr" sz="1700" i="1">
                <a:solidFill>
                  <a:schemeClr val="bg1"/>
                </a:solidFill>
                <a:latin typeface="Segoe Pro SemiLight" charset="0"/>
                <a:ea typeface="Segoe Pro SemiLight" charset="0"/>
                <a:cs typeface="Segoe Pro SemiLight" charset="0"/>
              </a:rPr>
              <a:t>Diğer ipuçlarına, videolara, yardım ve eğitime bakın</a:t>
            </a:r>
          </a:p>
        </p:txBody>
      </p:sp>
      <p:sp>
        <p:nvSpPr>
          <p:cNvPr id="7" name="Rettangolo 6"/>
          <p:cNvSpPr/>
          <p:nvPr/>
        </p:nvSpPr>
        <p:spPr>
          <a:xfrm>
            <a:off x="3" y="7037592"/>
            <a:ext cx="77723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tr" sz="3200" b="1" i="1" dirty="0">
                <a:solidFill>
                  <a:schemeClr val="bg1"/>
                </a:solidFill>
                <a:latin typeface="Segoe Pro" charset="0"/>
                <a:ea typeface="Segoe Pro" charset="0"/>
                <a:cs typeface="Segoe Pro" charset="0"/>
              </a:rPr>
              <a:t>aka.ms/officetips sayfasını ziyaret edin</a:t>
            </a:r>
          </a:p>
        </p:txBody>
      </p:sp>
      <p:sp>
        <p:nvSpPr>
          <p:cNvPr id="8" name="Rettangolo 7"/>
          <p:cNvSpPr/>
          <p:nvPr/>
        </p:nvSpPr>
        <p:spPr>
          <a:xfrm>
            <a:off x="1135295" y="7921357"/>
            <a:ext cx="601551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tr" sz="1700">
                <a:solidFill>
                  <a:schemeClr val="bg1"/>
                </a:solidFill>
                <a:latin typeface="Segoe Pro SemiLight" charset="0"/>
                <a:ea typeface="Segoe Pro SemiLight" charset="0"/>
                <a:cs typeface="Segoe Pro SemiLight" charset="0"/>
              </a:rPr>
              <a:t>Bu deneyimler Outlook 2016'da ve Office 365 için Outlook'ta kullanılabilir. </a:t>
            </a:r>
          </a:p>
          <a:p>
            <a:pPr algn="ctr" rtl="0"/>
            <a:endParaRPr lang="en-US" sz="1700" dirty="0">
              <a:solidFill>
                <a:schemeClr val="bg1"/>
              </a:solidFill>
              <a:latin typeface="Segoe Pro SemiLight" charset="0"/>
              <a:ea typeface="Segoe Pro SemiLight" charset="0"/>
              <a:cs typeface="Segoe Pro SemiLight" charset="0"/>
            </a:endParaRPr>
          </a:p>
          <a:p>
            <a:pPr algn="ctr" rtl="0"/>
            <a:r>
              <a:rPr lang="tr" sz="1700">
                <a:solidFill>
                  <a:schemeClr val="bg1"/>
                </a:solidFill>
                <a:latin typeface="Segoe Pro SemiLight" charset="0"/>
                <a:ea typeface="Segoe Pro SemiLight" charset="0"/>
                <a:cs typeface="Segoe Pro SemiLight" charset="0"/>
              </a:rPr>
              <a:t> </a:t>
            </a: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97200" y="9288728"/>
            <a:ext cx="1778000" cy="381000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1135294" y="359468"/>
            <a:ext cx="601551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tr" sz="17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Arşiv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3514812" y="2666250"/>
            <a:ext cx="3426316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tr" sz="17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Taşı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4806728" y="1077490"/>
            <a:ext cx="2571534" cy="70788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tr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Vurgulanan iletiyi veya konuşmayı Outlook'un </a:t>
            </a:r>
            <a:r>
              <a:rPr lang="tr" sz="10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Arşiv</a:t>
            </a:r>
            <a:r>
              <a:rPr lang="tr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 klasörüne taşımak için </a:t>
            </a:r>
            <a:r>
              <a:rPr lang="tr" sz="10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Arşiv</a:t>
            </a:r>
            <a:r>
              <a:rPr lang="tr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 düğmesini seçin. Tek tıklamayla iletiyi daha sonra kullanmak üzere dosyalayın. </a:t>
            </a:r>
            <a:endParaRPr lang="en-US" sz="1000" dirty="0">
              <a:latin typeface="Segoe Pro Display" charset="0"/>
              <a:ea typeface="Segoe Pro Display" charset="0"/>
              <a:cs typeface="Segoe Pro Display" charset="0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4831773" y="5717512"/>
            <a:ext cx="2306782" cy="24622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endParaRPr lang="en-US" sz="1000">
              <a:latin typeface="Segoe Pro Display" charset="0"/>
              <a:ea typeface="Segoe Pro Display" charset="0"/>
              <a:cs typeface="Segoe Pro Display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168166" y="4090855"/>
            <a:ext cx="2539599" cy="101566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r" rtl="0"/>
            <a:r>
              <a:rPr lang="tr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İletilerinizi kategorilere ayırmak ve depolamak için birden çok klasör oluşturun. Gelen Kutusu klasörüne sağ tıklayın, ardından </a:t>
            </a:r>
            <a:r>
              <a:rPr lang="tr" sz="10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Yeni Klasör</a:t>
            </a:r>
            <a:r>
              <a:rPr lang="tr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'ü seçin. İletiyi taşımak için, ileti listesinden o iletiyi seçin ve sürükleyip doğru klasöre bırakın. </a:t>
            </a:r>
          </a:p>
        </p:txBody>
      </p:sp>
    </p:spTree>
    <p:extLst>
      <p:ext uri="{BB962C8B-B14F-4D97-AF65-F5344CB8AC3E}">
        <p14:creationId xmlns:p14="http://schemas.microsoft.com/office/powerpoint/2010/main" val="6616406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F46917140D694AAEAF39165F579555" ma:contentTypeVersion="10" ma:contentTypeDescription="Create a new document." ma:contentTypeScope="" ma:versionID="6f1e7b6f0b0d35ced780d0a55ee4053f">
  <xsd:schema xmlns:xsd="http://www.w3.org/2001/XMLSchema" xmlns:xs="http://www.w3.org/2001/XMLSchema" xmlns:p="http://schemas.microsoft.com/office/2006/metadata/properties" xmlns:ns1="http://schemas.microsoft.com/sharepoint/v3" xmlns:ns2="876de33e-aaa5-4507-9b92-b84e676ded0d" xmlns:ns3="9a0666c7-4cba-45e4-bb78-1ed48d50e5d1" xmlns:ns4="10dd7f8a-f247-48ee-8534-441ce336aea6" targetNamespace="http://schemas.microsoft.com/office/2006/metadata/properties" ma:root="true" ma:fieldsID="896d2b523964b19186340351f2b60ad5" ns1:_="" ns2:_="" ns3:_="" ns4:_="">
    <xsd:import namespace="http://schemas.microsoft.com/sharepoint/v3"/>
    <xsd:import namespace="876de33e-aaa5-4507-9b92-b84e676ded0d"/>
    <xsd:import namespace="9a0666c7-4cba-45e4-bb78-1ed48d50e5d1"/>
    <xsd:import namespace="10dd7f8a-f247-48ee-8534-441ce336aea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2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3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6de33e-aaa5-4507-9b92-b84e676ded0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0666c7-4cba-45e4-bb78-1ed48d50e5d1" elementFormDefault="qualified">
    <xsd:import namespace="http://schemas.microsoft.com/office/2006/documentManagement/types"/>
    <xsd:import namespace="http://schemas.microsoft.com/office/infopath/2007/PartnerControls"/>
    <xsd:element name="LastSharedByUser" ma:index="10" nillable="true" ma:displayName="Last Shared By User" ma:description="" ma:hidden="true" ma:internalName="LastSharedByUser" ma:readOnly="true">
      <xsd:simpleType>
        <xsd:restriction base="dms:Note"/>
      </xsd:simpleType>
    </xsd:element>
    <xsd:element name="LastSharedByTime" ma:index="11" nillable="true" ma:displayName="Last Shared By Time" ma:description="" ma:hidden="true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dd7f8a-f247-48ee-8534-441ce336ae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74D3B74-80BF-4E99-9F1F-561C67642B96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178A7052-6C53-4B40-86F4-5C80C7C032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76de33e-aaa5-4507-9b92-b84e676ded0d"/>
    <ds:schemaRef ds:uri="9a0666c7-4cba-45e4-bb78-1ed48d50e5d1"/>
    <ds:schemaRef ds:uri="10dd7f8a-f247-48ee-8534-441ce336ae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8248F2E-5A93-4129-BE54-9C0BA8909B1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1529</TotalTime>
  <Words>171</Words>
  <PresentationFormat>Custom</PresentationFormat>
  <Paragraphs>17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Segoe Pro</vt:lpstr>
      <vt:lpstr>Segoe Pro Display</vt:lpstr>
      <vt:lpstr>Segoe Pro Display Light</vt:lpstr>
      <vt:lpstr>Segoe Pro SemiLight</vt:lpstr>
      <vt:lpstr>Tema di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2017-09-12T06:37:10Z</dcterms:created>
  <dcterms:modified xsi:type="dcterms:W3CDTF">2017-09-19T09:10:34Z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0x010100D9F46917140D694AAEAF39165F579555</vt:lpwstr>
  </property>
</Properties>
</file>