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9"/>
  </p:notesMasterIdLst>
  <p:sldIdLst>
    <p:sldId id="256" r:id="rId5"/>
    <p:sldId id="257" r:id="rId6"/>
    <p:sldId id="258" r:id="rId7"/>
    <p:sldId id="259" r:id="rId8"/>
  </p:sldIdLst>
  <p:sldSz cx="7772400" cy="100584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6"/>
    <p:restoredTop sz="94672"/>
  </p:normalViewPr>
  <p:slideViewPr>
    <p:cSldViewPr snapToGrid="0" snapToObjects="1" showGuides="1">
      <p:cViewPr varScale="1">
        <p:scale>
          <a:sx n="108" d="100"/>
          <a:sy n="108" d="100"/>
        </p:scale>
        <p:origin x="3796" y="8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9/14/2017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"/>
              <a:t>Edit Master text styles</a:t>
            </a:r>
          </a:p>
          <a:p>
            <a:pPr lvl="1" rtl="0"/>
            <a:r>
              <a:rPr lang="tr"/>
              <a:t>Second level</a:t>
            </a:r>
          </a:p>
          <a:p>
            <a:pPr lvl="2" rtl="0"/>
            <a:r>
              <a:rPr lang="tr"/>
              <a:t>Third level</a:t>
            </a:r>
          </a:p>
          <a:p>
            <a:pPr lvl="3" rtl="0"/>
            <a:r>
              <a:rPr lang="tr"/>
              <a:t>Fourth level</a:t>
            </a:r>
          </a:p>
          <a:p>
            <a:pPr lvl="4" rtl="0"/>
            <a:r>
              <a:rPr lang="tr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6B23D1D-0A13-406B-992F-1339523DA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2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6B23D1D-0A13-406B-992F-1339523DA8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25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6B23D1D-0A13-406B-992F-1339523DA8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79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6B23D1D-0A13-406B-992F-1339523DA8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26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6B23D1D-0A13-406B-992F-1339523DA8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02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rtlCol="0" anchor="b"/>
          <a:lstStyle>
            <a:lvl1pPr algn="ctr">
              <a:defRPr sz="5100"/>
            </a:lvl1pPr>
          </a:lstStyle>
          <a:p>
            <a:pPr rtl="0"/>
            <a:r>
              <a:rPr lang="tr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 rtlCol="0"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pPr rtl="0"/>
            <a:r>
              <a:rPr lang="tr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r"/>
              <a:t>Fare clic per modificare gli stili del testo dello schema</a:t>
            </a:r>
          </a:p>
          <a:p>
            <a:pPr lvl="1" rtl="0"/>
            <a:r>
              <a:rPr lang="tr"/>
              <a:t>Secondo livello</a:t>
            </a:r>
          </a:p>
          <a:p>
            <a:pPr lvl="2" rtl="0"/>
            <a:r>
              <a:rPr lang="tr"/>
              <a:t>Terzo livello</a:t>
            </a:r>
          </a:p>
          <a:p>
            <a:pPr lvl="3" rtl="0"/>
            <a:r>
              <a:rPr lang="tr"/>
              <a:t>Quarto livello</a:t>
            </a:r>
          </a:p>
          <a:p>
            <a:pPr lvl="4" rtl="0"/>
            <a:r>
              <a:rPr lang="tr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 rtlCol="0"/>
          <a:lstStyle/>
          <a:p>
            <a:pPr rtl="0"/>
            <a:r>
              <a:rPr lang="tr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 rtlCol="0"/>
          <a:lstStyle/>
          <a:p>
            <a:pPr lvl="0" rtl="0"/>
            <a:r>
              <a:rPr lang="tr"/>
              <a:t>Fare clic per modificare gli stili del testo dello schema</a:t>
            </a:r>
          </a:p>
          <a:p>
            <a:pPr lvl="1" rtl="0"/>
            <a:r>
              <a:rPr lang="tr"/>
              <a:t>Secondo livello</a:t>
            </a:r>
          </a:p>
          <a:p>
            <a:pPr lvl="2" rtl="0"/>
            <a:r>
              <a:rPr lang="tr"/>
              <a:t>Terzo livello</a:t>
            </a:r>
          </a:p>
          <a:p>
            <a:pPr lvl="3" rtl="0"/>
            <a:r>
              <a:rPr lang="tr"/>
              <a:t>Quarto livello</a:t>
            </a:r>
          </a:p>
          <a:p>
            <a:pPr lvl="4" rtl="0"/>
            <a:r>
              <a:rPr lang="tr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r"/>
              <a:t>Fare clic per modificare gli stili del testo dello schema</a:t>
            </a:r>
          </a:p>
          <a:p>
            <a:pPr lvl="1" rtl="0"/>
            <a:r>
              <a:rPr lang="tr"/>
              <a:t>Secondo livello</a:t>
            </a:r>
          </a:p>
          <a:p>
            <a:pPr lvl="2" rtl="0"/>
            <a:r>
              <a:rPr lang="tr"/>
              <a:t>Terzo livello</a:t>
            </a:r>
          </a:p>
          <a:p>
            <a:pPr lvl="3" rtl="0"/>
            <a:r>
              <a:rPr lang="tr"/>
              <a:t>Quarto livello</a:t>
            </a:r>
          </a:p>
          <a:p>
            <a:pPr lvl="4" rtl="0"/>
            <a:r>
              <a:rPr lang="tr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rtlCol="0" anchor="b"/>
          <a:lstStyle>
            <a:lvl1pPr>
              <a:defRPr sz="5100"/>
            </a:lvl1pPr>
          </a:lstStyle>
          <a:p>
            <a:pPr rtl="0"/>
            <a:r>
              <a:rPr lang="tr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 rtlCol="0"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 rtlCol="0"/>
          <a:lstStyle/>
          <a:p>
            <a:pPr lvl="0" rtl="0"/>
            <a:r>
              <a:rPr lang="tr"/>
              <a:t>Fare clic per modificare gli stili del testo dello schema</a:t>
            </a:r>
          </a:p>
          <a:p>
            <a:pPr lvl="1" rtl="0"/>
            <a:r>
              <a:rPr lang="tr"/>
              <a:t>Secondo livello</a:t>
            </a:r>
          </a:p>
          <a:p>
            <a:pPr lvl="2" rtl="0"/>
            <a:r>
              <a:rPr lang="tr"/>
              <a:t>Terzo livello</a:t>
            </a:r>
          </a:p>
          <a:p>
            <a:pPr lvl="3" rtl="0"/>
            <a:r>
              <a:rPr lang="tr"/>
              <a:t>Quarto livello</a:t>
            </a:r>
          </a:p>
          <a:p>
            <a:pPr lvl="4" rtl="0"/>
            <a:r>
              <a:rPr lang="tr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 rtlCol="0"/>
          <a:lstStyle/>
          <a:p>
            <a:pPr lvl="0" rtl="0"/>
            <a:r>
              <a:rPr lang="tr"/>
              <a:t>Fare clic per modificare gli stili del testo dello schema</a:t>
            </a:r>
          </a:p>
          <a:p>
            <a:pPr lvl="1" rtl="0"/>
            <a:r>
              <a:rPr lang="tr"/>
              <a:t>Secondo livello</a:t>
            </a:r>
          </a:p>
          <a:p>
            <a:pPr lvl="2" rtl="0"/>
            <a:r>
              <a:rPr lang="tr"/>
              <a:t>Terzo livello</a:t>
            </a:r>
          </a:p>
          <a:p>
            <a:pPr lvl="3" rtl="0"/>
            <a:r>
              <a:rPr lang="tr"/>
              <a:t>Quarto livello</a:t>
            </a:r>
          </a:p>
          <a:p>
            <a:pPr lvl="4" rtl="0"/>
            <a:r>
              <a:rPr lang="tr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 rtlCol="0"/>
          <a:lstStyle/>
          <a:p>
            <a:pPr rtl="0"/>
            <a:r>
              <a:rPr lang="tr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rtlCol="0"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 rtl="0"/>
            <a:r>
              <a:rPr lang="tr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 rtlCol="0"/>
          <a:lstStyle/>
          <a:p>
            <a:pPr lvl="0" rtl="0"/>
            <a:r>
              <a:rPr lang="tr"/>
              <a:t>Fare clic per modificare gli stili del testo dello schema</a:t>
            </a:r>
          </a:p>
          <a:p>
            <a:pPr lvl="1" rtl="0"/>
            <a:r>
              <a:rPr lang="tr"/>
              <a:t>Secondo livello</a:t>
            </a:r>
          </a:p>
          <a:p>
            <a:pPr lvl="2" rtl="0"/>
            <a:r>
              <a:rPr lang="tr"/>
              <a:t>Terzo livello</a:t>
            </a:r>
          </a:p>
          <a:p>
            <a:pPr lvl="3" rtl="0"/>
            <a:r>
              <a:rPr lang="tr"/>
              <a:t>Quarto livello</a:t>
            </a:r>
          </a:p>
          <a:p>
            <a:pPr lvl="4" rtl="0"/>
            <a:r>
              <a:rPr lang="tr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rtlCol="0"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 rtl="0"/>
            <a:r>
              <a:rPr lang="tr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 rtlCol="0"/>
          <a:lstStyle/>
          <a:p>
            <a:pPr lvl="0" rtl="0"/>
            <a:r>
              <a:rPr lang="tr"/>
              <a:t>Fare clic per modificare gli stili del testo dello schema</a:t>
            </a:r>
          </a:p>
          <a:p>
            <a:pPr lvl="1" rtl="0"/>
            <a:r>
              <a:rPr lang="tr"/>
              <a:t>Secondo livello</a:t>
            </a:r>
          </a:p>
          <a:p>
            <a:pPr lvl="2" rtl="0"/>
            <a:r>
              <a:rPr lang="tr"/>
              <a:t>Terzo livello</a:t>
            </a:r>
          </a:p>
          <a:p>
            <a:pPr lvl="3" rtl="0"/>
            <a:r>
              <a:rPr lang="tr"/>
              <a:t>Quarto livello</a:t>
            </a:r>
          </a:p>
          <a:p>
            <a:pPr lvl="4" rtl="0"/>
            <a:r>
              <a:rPr lang="tr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rtlCol="0" anchor="b"/>
          <a:lstStyle>
            <a:lvl1pPr>
              <a:defRPr sz="2720"/>
            </a:lvl1pPr>
          </a:lstStyle>
          <a:p>
            <a:pPr rtl="0"/>
            <a:r>
              <a:rPr lang="tr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 rtlCol="0"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 rtl="0"/>
            <a:r>
              <a:rPr lang="tr"/>
              <a:t>Fare clic per modificare gli stili del testo dello schema</a:t>
            </a:r>
          </a:p>
          <a:p>
            <a:pPr lvl="1" rtl="0"/>
            <a:r>
              <a:rPr lang="tr"/>
              <a:t>Secondo livello</a:t>
            </a:r>
          </a:p>
          <a:p>
            <a:pPr lvl="2" rtl="0"/>
            <a:r>
              <a:rPr lang="tr"/>
              <a:t>Terzo livello</a:t>
            </a:r>
          </a:p>
          <a:p>
            <a:pPr lvl="3" rtl="0"/>
            <a:r>
              <a:rPr lang="tr"/>
              <a:t>Quarto livello</a:t>
            </a:r>
          </a:p>
          <a:p>
            <a:pPr lvl="4" rtl="0"/>
            <a:r>
              <a:rPr lang="tr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 rtlCol="0"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 rtl="0"/>
            <a:r>
              <a:rPr lang="tr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rtlCol="0" anchor="b"/>
          <a:lstStyle>
            <a:lvl1pPr>
              <a:defRPr sz="2720"/>
            </a:lvl1pPr>
          </a:lstStyle>
          <a:p>
            <a:pPr rtl="0"/>
            <a:r>
              <a:rPr lang="tr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rtlCol="0"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pPr rtl="0"/>
            <a:r>
              <a:rPr lang="tr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 rtlCol="0"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 rtl="0"/>
            <a:r>
              <a:rPr lang="tr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tr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"/>
              <a:t>Fare clic per modificare gli stili del testo dello schema</a:t>
            </a:r>
          </a:p>
          <a:p>
            <a:pPr lvl="1" rtl="0"/>
            <a:r>
              <a:rPr lang="tr"/>
              <a:t>Secondo livello</a:t>
            </a:r>
          </a:p>
          <a:p>
            <a:pPr lvl="2" rtl="0"/>
            <a:r>
              <a:rPr lang="tr"/>
              <a:t>Terzo livello</a:t>
            </a:r>
          </a:p>
          <a:p>
            <a:pPr lvl="3" rtl="0"/>
            <a:r>
              <a:rPr lang="tr"/>
              <a:t>Quarto livello</a:t>
            </a:r>
          </a:p>
          <a:p>
            <a:pPr lvl="4" rtl="0"/>
            <a:r>
              <a:rPr lang="tr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935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emf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29.png"/><Relationship Id="rId3" Type="http://schemas.openxmlformats.org/officeDocument/2006/relationships/image" Target="../media/image21.emf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7.emf"/><Relationship Id="rId5" Type="http://schemas.openxmlformats.org/officeDocument/2006/relationships/image" Target="../media/image23.png"/><Relationship Id="rId10" Type="http://schemas.openxmlformats.org/officeDocument/2006/relationships/image" Target="../media/image27.emf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7772400" cy="9850348"/>
          </a:xfrm>
          <a:prstGeom prst="rect">
            <a:avLst/>
          </a:prstGeom>
          <a:solidFill>
            <a:srgbClr val="315D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0" y="5118862"/>
            <a:ext cx="7772400" cy="4939538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6" y="5794993"/>
            <a:ext cx="2715554" cy="253321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022" y="417815"/>
            <a:ext cx="1422400" cy="30480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477750" y="842818"/>
            <a:ext cx="7356651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tr" sz="3600" dirty="0">
                <a:solidFill>
                  <a:schemeClr val="bg1"/>
                </a:solidFill>
                <a:latin typeface="Segoe Pro Display Light" charset="0"/>
                <a:ea typeface="Segoe Pro Display Light" charset="0"/>
                <a:cs typeface="Segoe Pro Display Light" charset="0"/>
              </a:rPr>
              <a:t>Outlook'un sizin için çalışmasını</a:t>
            </a:r>
          </a:p>
        </p:txBody>
      </p:sp>
      <p:sp>
        <p:nvSpPr>
          <p:cNvPr id="9" name="Rettangolo 8"/>
          <p:cNvSpPr/>
          <p:nvPr/>
        </p:nvSpPr>
        <p:spPr>
          <a:xfrm>
            <a:off x="488025" y="1338454"/>
            <a:ext cx="8727897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tr" sz="6000">
                <a:solidFill>
                  <a:schemeClr val="bg1"/>
                </a:solidFill>
                <a:latin typeface="Segoe Pro Display Light" charset="0"/>
                <a:ea typeface="Segoe Pro Display Light" charset="0"/>
                <a:cs typeface="Segoe Pro Display Light" charset="0"/>
              </a:rPr>
              <a:t>sağlamanın 5 yolu</a:t>
            </a:r>
          </a:p>
        </p:txBody>
      </p:sp>
      <p:sp>
        <p:nvSpPr>
          <p:cNvPr id="10" name="Rettangolo 9"/>
          <p:cNvSpPr/>
          <p:nvPr/>
        </p:nvSpPr>
        <p:spPr>
          <a:xfrm>
            <a:off x="878443" y="5392191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tr" sz="17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Şık bir şekilde imzalayın</a:t>
            </a:r>
            <a:endParaRPr lang="en-US" sz="1700" i="1">
              <a:solidFill>
                <a:srgbClr val="315D99"/>
              </a:solidFill>
              <a:latin typeface="Segoe Pro" charset="0"/>
              <a:ea typeface="Segoe Pro" charset="0"/>
              <a:cs typeface="Segoe Pro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022" y="5384802"/>
            <a:ext cx="330200" cy="330200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501453" y="8108557"/>
            <a:ext cx="1811262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tr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Yeni bir ileti </a:t>
            </a:r>
          </a:p>
          <a:p>
            <a:pPr algn="ctr" rtl="0"/>
            <a:r>
              <a:rPr lang="tr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açın.</a:t>
            </a:r>
            <a:endParaRPr lang="en-US" sz="1100" dirty="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348" y="5763861"/>
            <a:ext cx="2578100" cy="254635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436" y="5914533"/>
            <a:ext cx="2946400" cy="235585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3826" y="6716222"/>
            <a:ext cx="203200" cy="38100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0721" y="6716222"/>
            <a:ext cx="203200" cy="381000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2874782" y="8108557"/>
            <a:ext cx="2034245" cy="6924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tr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Şeritte </a:t>
            </a:r>
            <a:r>
              <a:rPr lang="tr" sz="13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İmza</a:t>
            </a:r>
            <a:r>
              <a:rPr lang="tr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'yı ve ardından </a:t>
            </a:r>
            <a:r>
              <a:rPr lang="tr" sz="13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İmzalar</a:t>
            </a:r>
            <a:r>
              <a:rPr lang="tr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'ı seçin.</a:t>
            </a:r>
            <a:endParaRPr lang="en-US" sz="1100" dirty="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5638531" y="8108557"/>
            <a:ext cx="1811262" cy="6924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" sz="13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Yeni</a:t>
            </a:r>
            <a:r>
              <a:rPr lang="en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'yi </a:t>
            </a:r>
          </a:p>
          <a:p>
            <a:pPr algn="ctr"/>
            <a:r>
              <a:rPr sz="1300" dirty="0" err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seçin</a:t>
            </a:r>
            <a:r>
              <a:rPr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 </a:t>
            </a:r>
            <a:r>
              <a:rPr sz="1300" dirty="0" err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ve</a:t>
            </a:r>
            <a:r>
              <a:rPr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 </a:t>
            </a:r>
            <a:r>
              <a:rPr sz="1300" dirty="0" err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imzanıza</a:t>
            </a:r>
            <a:r>
              <a:rPr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 </a:t>
            </a:r>
            <a:r>
              <a:rPr sz="1300" dirty="0" err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bir</a:t>
            </a:r>
            <a:r>
              <a:rPr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 ad </a:t>
            </a:r>
            <a:r>
              <a:rPr sz="1300" dirty="0" err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verin</a:t>
            </a:r>
            <a:r>
              <a:rPr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.</a:t>
            </a:r>
            <a:endParaRPr lang="en-US" sz="1300" dirty="0">
              <a:solidFill>
                <a:srgbClr val="315D99"/>
              </a:solidFill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457203" y="9284385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r>
              <a:rPr lang="en-US" sz="1700" dirty="0" err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Şimdi</a:t>
            </a:r>
            <a:r>
              <a:rPr lang="en-US" sz="17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 </a:t>
            </a:r>
            <a:r>
              <a:rPr lang="en-US" sz="1700" dirty="0" err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iletişim</a:t>
            </a:r>
            <a:r>
              <a:rPr lang="en-US" sz="17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 </a:t>
            </a:r>
            <a:r>
              <a:rPr lang="en-US" sz="1700" dirty="0" err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bilgilerinizi</a:t>
            </a:r>
            <a:r>
              <a:rPr lang="en-US" sz="17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 </a:t>
            </a:r>
            <a:r>
              <a:rPr lang="en-US" sz="1700" dirty="0" err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ekleyin</a:t>
            </a:r>
            <a:r>
              <a:rPr lang="en-US" sz="17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.</a:t>
            </a:r>
            <a:endParaRPr lang="tr" sz="1700" b="1" dirty="0">
              <a:solidFill>
                <a:srgbClr val="315D99"/>
              </a:solidFill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5818723" y="9173432"/>
            <a:ext cx="1756049" cy="5539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tr" sz="10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Nasıl yapılır adımları ve video: </a:t>
            </a:r>
          </a:p>
          <a:p>
            <a:pPr rtl="0"/>
            <a:r>
              <a:rPr lang="tr" sz="10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aka.ms/outlooksignature</a:t>
            </a: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90431" y="9214198"/>
            <a:ext cx="546100" cy="546100"/>
          </a:xfrm>
          <a:prstGeom prst="rect">
            <a:avLst/>
          </a:prstGeom>
        </p:spPr>
      </p:pic>
      <p:cxnSp>
        <p:nvCxnSpPr>
          <p:cNvPr id="22" name="Connettore 1 21"/>
          <p:cNvCxnSpPr>
            <a:cxnSpLocks/>
          </p:cNvCxnSpPr>
          <p:nvPr/>
        </p:nvCxnSpPr>
        <p:spPr>
          <a:xfrm>
            <a:off x="4294598" y="9461353"/>
            <a:ext cx="776838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magin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9" y="1359627"/>
            <a:ext cx="7324987" cy="409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76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" y="0"/>
            <a:ext cx="7772399" cy="1005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878440" y="4171903"/>
            <a:ext cx="67515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Segoe Pro Display" charset="0"/>
                <a:ea typeface="Segoe Pro Display" charset="0"/>
                <a:cs typeface="Segoe Pro Display" charset="0"/>
              </a:rPr>
              <a:t>@ </a:t>
            </a:r>
            <a:r>
              <a:rPr lang="en-US" sz="1500" dirty="0" err="1">
                <a:latin typeface="Segoe Pro Display" charset="0"/>
                <a:ea typeface="Segoe Pro Display" charset="0"/>
                <a:cs typeface="Segoe Pro Display" charset="0"/>
              </a:rPr>
              <a:t>simgesi</a:t>
            </a:r>
            <a:r>
              <a:rPr lang="en-US" sz="1500" dirty="0">
                <a:latin typeface="Segoe Pro Display" charset="0"/>
                <a:ea typeface="Segoe Pro Display" charset="0"/>
                <a:cs typeface="Segoe Pro Display" charset="0"/>
              </a:rPr>
              <a:t>, E-</a:t>
            </a:r>
            <a:r>
              <a:rPr lang="en-US" sz="1500" dirty="0" err="1">
                <a:latin typeface="Segoe Pro Display" charset="0"/>
                <a:ea typeface="Segoe Pro Display" charset="0"/>
                <a:cs typeface="Segoe Pro Display" charset="0"/>
              </a:rPr>
              <a:t>postanızın</a:t>
            </a:r>
            <a:r>
              <a:rPr lang="en-US" sz="1500" dirty="0">
                <a:latin typeface="Segoe Pro Display" charset="0"/>
                <a:ea typeface="Segoe Pro Display" charset="0"/>
                <a:cs typeface="Segoe Pro Display" charset="0"/>
              </a:rPr>
              <a:t> fark </a:t>
            </a:r>
            <a:r>
              <a:rPr lang="en-US" sz="1500" dirty="0" err="1">
                <a:latin typeface="Segoe Pro Display" charset="0"/>
                <a:ea typeface="Segoe Pro Display" charset="0"/>
                <a:cs typeface="Segoe Pro Display" charset="0"/>
              </a:rPr>
              <a:t>edilmesini</a:t>
            </a:r>
            <a:r>
              <a:rPr lang="en-US" sz="1500" dirty="0">
                <a:latin typeface="Segoe Pro Display" charset="0"/>
                <a:ea typeface="Segoe Pro Display" charset="0"/>
                <a:cs typeface="Segoe Pro Display" charset="0"/>
              </a:rPr>
              <a:t> </a:t>
            </a:r>
            <a:r>
              <a:rPr lang="en-US" sz="1500" dirty="0" err="1">
                <a:latin typeface="Segoe Pro Display" charset="0"/>
                <a:ea typeface="Segoe Pro Display" charset="0"/>
                <a:cs typeface="Segoe Pro Display" charset="0"/>
              </a:rPr>
              <a:t>sağlamak</a:t>
            </a:r>
            <a:r>
              <a:rPr lang="en-US" sz="1500" dirty="0">
                <a:latin typeface="Segoe Pro Display" charset="0"/>
                <a:ea typeface="Segoe Pro Display" charset="0"/>
                <a:cs typeface="Segoe Pro Display" charset="0"/>
              </a:rPr>
              <a:t> </a:t>
            </a:r>
            <a:r>
              <a:rPr lang="en-US" sz="1500" dirty="0" err="1">
                <a:latin typeface="Segoe Pro Display" charset="0"/>
                <a:ea typeface="Segoe Pro Display" charset="0"/>
                <a:cs typeface="Segoe Pro Display" charset="0"/>
              </a:rPr>
              <a:t>için</a:t>
            </a:r>
            <a:r>
              <a:rPr lang="en-US" sz="1500" dirty="0">
                <a:latin typeface="Segoe Pro Display" charset="0"/>
                <a:ea typeface="Segoe Pro Display" charset="0"/>
                <a:cs typeface="Segoe Pro Display" charset="0"/>
              </a:rPr>
              <a:t> </a:t>
            </a:r>
            <a:r>
              <a:rPr lang="en-US" sz="1500" dirty="0" err="1">
                <a:latin typeface="Segoe Pro Display" charset="0"/>
                <a:ea typeface="Segoe Pro Display" charset="0"/>
                <a:cs typeface="Segoe Pro Display" charset="0"/>
              </a:rPr>
              <a:t>çok</a:t>
            </a:r>
            <a:r>
              <a:rPr lang="en-US" sz="1500" dirty="0">
                <a:latin typeface="Segoe Pro Display" charset="0"/>
                <a:ea typeface="Segoe Pro Display" charset="0"/>
                <a:cs typeface="Segoe Pro Display" charset="0"/>
              </a:rPr>
              <a:t> </a:t>
            </a:r>
            <a:r>
              <a:rPr lang="en-US" sz="1500" dirty="0" err="1">
                <a:latin typeface="Segoe Pro Display" charset="0"/>
                <a:ea typeface="Segoe Pro Display" charset="0"/>
                <a:cs typeface="Segoe Pro Display" charset="0"/>
              </a:rPr>
              <a:t>önemlidir</a:t>
            </a:r>
            <a:r>
              <a:rPr lang="en-US" sz="1500" dirty="0">
                <a:latin typeface="Segoe Pro Display" charset="0"/>
                <a:ea typeface="Segoe Pro Display" charset="0"/>
                <a:cs typeface="Segoe Pro Display" charset="0"/>
              </a:rPr>
              <a:t>. </a:t>
            </a:r>
            <a:r>
              <a:rPr lang="en-US" sz="1500" dirty="0" err="1">
                <a:latin typeface="Segoe Pro Display" charset="0"/>
                <a:ea typeface="Segoe Pro Display" charset="0"/>
                <a:cs typeface="Segoe Pro Display" charset="0"/>
              </a:rPr>
              <a:t>Ayrıca</a:t>
            </a:r>
            <a:r>
              <a:rPr lang="en-US" sz="1500" dirty="0">
                <a:latin typeface="Segoe Pro Display" charset="0"/>
                <a:ea typeface="Segoe Pro Display" charset="0"/>
                <a:cs typeface="Segoe Pro Display" charset="0"/>
              </a:rPr>
              <a:t> </a:t>
            </a:r>
            <a:r>
              <a:rPr lang="en-US" sz="1500" dirty="0" err="1">
                <a:latin typeface="Segoe Pro Display" charset="0"/>
                <a:ea typeface="Segoe Pro Display" charset="0"/>
                <a:cs typeface="Segoe Pro Display" charset="0"/>
              </a:rPr>
              <a:t>Kime</a:t>
            </a:r>
            <a:r>
              <a:rPr lang="en-US" sz="1500" dirty="0">
                <a:latin typeface="Segoe Pro Display" charset="0"/>
                <a:ea typeface="Segoe Pro Display" charset="0"/>
                <a:cs typeface="Segoe Pro Display" charset="0"/>
              </a:rPr>
              <a:t> </a:t>
            </a:r>
            <a:r>
              <a:rPr lang="en-US" sz="1500" dirty="0" err="1">
                <a:latin typeface="Segoe Pro Display" charset="0"/>
                <a:ea typeface="Segoe Pro Display" charset="0"/>
                <a:cs typeface="Segoe Pro Display" charset="0"/>
              </a:rPr>
              <a:t>satırına</a:t>
            </a:r>
            <a:r>
              <a:rPr lang="en-US" sz="1500" dirty="0">
                <a:latin typeface="Segoe Pro Display" charset="0"/>
                <a:ea typeface="Segoe Pro Display" charset="0"/>
                <a:cs typeface="Segoe Pro Display" charset="0"/>
              </a:rPr>
              <a:t> </a:t>
            </a:r>
            <a:r>
              <a:rPr lang="en-US" sz="1500" dirty="0" err="1">
                <a:latin typeface="Segoe Pro Display" charset="0"/>
                <a:ea typeface="Segoe Pro Display" charset="0"/>
                <a:cs typeface="Segoe Pro Display" charset="0"/>
              </a:rPr>
              <a:t>kişi</a:t>
            </a:r>
            <a:r>
              <a:rPr lang="en-US" sz="1500" dirty="0">
                <a:latin typeface="Segoe Pro Display" charset="0"/>
                <a:ea typeface="Segoe Pro Display" charset="0"/>
                <a:cs typeface="Segoe Pro Display" charset="0"/>
              </a:rPr>
              <a:t> </a:t>
            </a:r>
            <a:r>
              <a:rPr lang="en-US" sz="1500" dirty="0" err="1">
                <a:latin typeface="Segoe Pro Display" charset="0"/>
                <a:ea typeface="Segoe Pro Display" charset="0"/>
                <a:cs typeface="Segoe Pro Display" charset="0"/>
              </a:rPr>
              <a:t>eklemeyi</a:t>
            </a:r>
            <a:r>
              <a:rPr lang="en-US" sz="1500" dirty="0">
                <a:latin typeface="Segoe Pro Display" charset="0"/>
                <a:ea typeface="Segoe Pro Display" charset="0"/>
                <a:cs typeface="Segoe Pro Display" charset="0"/>
              </a:rPr>
              <a:t> de </a:t>
            </a:r>
            <a:r>
              <a:rPr lang="en-US" sz="1500" dirty="0" err="1">
                <a:latin typeface="Segoe Pro Display" charset="0"/>
                <a:ea typeface="Segoe Pro Display" charset="0"/>
                <a:cs typeface="Segoe Pro Display" charset="0"/>
              </a:rPr>
              <a:t>kolaylaştırır</a:t>
            </a:r>
            <a:r>
              <a:rPr lang="en-US" sz="1500" dirty="0">
                <a:latin typeface="Segoe Pro Display" charset="0"/>
                <a:ea typeface="Segoe Pro Display" charset="0"/>
                <a:cs typeface="Segoe Pro Display" charset="0"/>
              </a:rPr>
              <a:t>.</a:t>
            </a:r>
            <a:endParaRPr lang="tr" sz="1500" dirty="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292741" y="5852160"/>
            <a:ext cx="4154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tr" sz="12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@Bahsettiğiniz herkes otomatik olarak</a:t>
            </a:r>
          </a:p>
          <a:p>
            <a:pPr rtl="0"/>
            <a:r>
              <a:rPr lang="tr" sz="12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Kime satırına eklenir. Dikkatlerini çekmek için Outlook </a:t>
            </a:r>
          </a:p>
          <a:p>
            <a:pPr rtl="0"/>
            <a:r>
              <a:rPr lang="tr" sz="12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@ simgesini gelen kutularındaki ileti listelerinde gösterir.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22" y="401185"/>
            <a:ext cx="897641" cy="89764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649" y="401185"/>
            <a:ext cx="897641" cy="89764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0015" y="129367"/>
            <a:ext cx="2655633" cy="155131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2109" y="131852"/>
            <a:ext cx="2617087" cy="154882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0015" y="1716330"/>
            <a:ext cx="2617088" cy="152879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9870" y="1555264"/>
            <a:ext cx="2615718" cy="1690529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651" y="2053117"/>
            <a:ext cx="857576" cy="857576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22650" y="2013054"/>
            <a:ext cx="897641" cy="897641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514350" y="1271449"/>
            <a:ext cx="708660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tr" sz="11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Metin</a:t>
            </a:r>
            <a:endParaRPr lang="en-US" sz="110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6697345" y="1284149"/>
            <a:ext cx="708660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tr" sz="11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Logolar</a:t>
            </a:r>
            <a:endParaRPr lang="en-US" sz="1100" dirty="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6665815" y="2790755"/>
            <a:ext cx="822946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tr" sz="11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Resimler</a:t>
            </a:r>
            <a:endParaRPr lang="en-US" sz="1100" dirty="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405925" y="2796470"/>
            <a:ext cx="922185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tr" sz="11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Bağlantılar</a:t>
            </a:r>
            <a:endParaRPr lang="en-US" sz="1100" dirty="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4067" y="3781361"/>
            <a:ext cx="431800" cy="431800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901426" y="3808490"/>
            <a:ext cx="6038445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tr" sz="17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Bahsetme ile dikkatleri çekin</a:t>
            </a:r>
            <a:endParaRPr lang="en-US" sz="1700" i="1" dirty="0">
              <a:solidFill>
                <a:srgbClr val="315D99"/>
              </a:solidFill>
              <a:latin typeface="Segoe Pro" charset="0"/>
              <a:ea typeface="Segoe Pro" charset="0"/>
              <a:cs typeface="Segoe Pro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882744" y="5127548"/>
            <a:ext cx="4154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Bu </a:t>
            </a:r>
            <a:r>
              <a:rPr lang="en-US" sz="1200" dirty="0" err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simgeyi</a:t>
            </a:r>
            <a:endParaRPr lang="tr" sz="1200" dirty="0">
              <a:solidFill>
                <a:srgbClr val="315D99"/>
              </a:solidFill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901426" y="5842690"/>
            <a:ext cx="2034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e-</a:t>
            </a:r>
            <a:r>
              <a:rPr lang="en-US" sz="1200" dirty="0" err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posta</a:t>
            </a:r>
            <a:r>
              <a:rPr lang="en-US" sz="12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 </a:t>
            </a:r>
            <a:r>
              <a:rPr lang="en-US" sz="1200" dirty="0" err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gövdesinin</a:t>
            </a:r>
            <a:r>
              <a:rPr lang="en-US" sz="12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 </a:t>
            </a:r>
            <a:r>
              <a:rPr lang="en-US" sz="1200" dirty="0" err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herhangi</a:t>
            </a:r>
            <a:r>
              <a:rPr lang="en-US" sz="12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 </a:t>
            </a:r>
            <a:r>
              <a:rPr lang="en-US" sz="1200" dirty="0" err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bir</a:t>
            </a:r>
            <a:r>
              <a:rPr lang="en-US" sz="12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 </a:t>
            </a:r>
            <a:r>
              <a:rPr lang="en-US" sz="1200" dirty="0" err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kısmında</a:t>
            </a:r>
            <a:r>
              <a:rPr lang="en-US" sz="12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 </a:t>
            </a:r>
            <a:r>
              <a:rPr lang="en-US" sz="1200" dirty="0" err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kişi</a:t>
            </a:r>
            <a:r>
              <a:rPr lang="en-US" sz="12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 </a:t>
            </a:r>
            <a:r>
              <a:rPr lang="en-US" sz="1200" dirty="0" err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adının</a:t>
            </a:r>
            <a:r>
              <a:rPr lang="en-US" sz="12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 </a:t>
            </a:r>
            <a:r>
              <a:rPr lang="en-US" sz="1200" dirty="0" err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önüne</a:t>
            </a:r>
            <a:r>
              <a:rPr lang="en-US" sz="12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 </a:t>
            </a:r>
            <a:r>
              <a:rPr lang="en-US" sz="1200" dirty="0" err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ekleyin</a:t>
            </a:r>
            <a:r>
              <a:rPr lang="en-US" sz="12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.</a:t>
            </a:r>
            <a:endParaRPr lang="tr" sz="1200" dirty="0">
              <a:solidFill>
                <a:srgbClr val="315D99"/>
              </a:solidFill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91021" y="5100635"/>
            <a:ext cx="669830" cy="633025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4185" y="5944283"/>
            <a:ext cx="6136559" cy="4096780"/>
          </a:xfrm>
          <a:prstGeom prst="rect">
            <a:avLst/>
          </a:prstGeom>
        </p:spPr>
      </p:pic>
      <p:sp>
        <p:nvSpPr>
          <p:cNvPr id="25" name="Rettangolo 24"/>
          <p:cNvSpPr/>
          <p:nvPr/>
        </p:nvSpPr>
        <p:spPr>
          <a:xfrm>
            <a:off x="929117" y="7025610"/>
            <a:ext cx="1811262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tr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Nasıl yapılır adımları ve video: </a:t>
            </a:r>
          </a:p>
          <a:p>
            <a:pPr rtl="0"/>
            <a:r>
              <a:rPr lang="tr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aka.ms/outlook@mention</a:t>
            </a:r>
          </a:p>
        </p:txBody>
      </p:sp>
      <p:pic>
        <p:nvPicPr>
          <p:cNvPr id="26" name="Immagine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0825" y="6971987"/>
            <a:ext cx="546100" cy="546100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08" y="4854005"/>
            <a:ext cx="4540538" cy="1098517"/>
          </a:xfrm>
          <a:prstGeom prst="rect">
            <a:avLst/>
          </a:prstGeom>
        </p:spPr>
      </p:pic>
      <p:cxnSp>
        <p:nvCxnSpPr>
          <p:cNvPr id="67" name="Connettore 1 66"/>
          <p:cNvCxnSpPr>
            <a:cxnSpLocks/>
          </p:cNvCxnSpPr>
          <p:nvPr/>
        </p:nvCxnSpPr>
        <p:spPr>
          <a:xfrm>
            <a:off x="-48638" y="10058400"/>
            <a:ext cx="7772400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1 69"/>
          <p:cNvCxnSpPr>
            <a:cxnSpLocks/>
          </p:cNvCxnSpPr>
          <p:nvPr/>
        </p:nvCxnSpPr>
        <p:spPr>
          <a:xfrm>
            <a:off x="0" y="3479800"/>
            <a:ext cx="7772400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663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ttangolo 45"/>
          <p:cNvSpPr/>
          <p:nvPr/>
        </p:nvSpPr>
        <p:spPr>
          <a:xfrm>
            <a:off x="1756" y="-2870"/>
            <a:ext cx="7772400" cy="1005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20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923086" y="431024"/>
            <a:ext cx="6015519" cy="353943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rtl="0"/>
            <a:r>
              <a:rPr lang="tr" sz="17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Bir dosya üzerinde birlikte çalışın</a:t>
            </a:r>
          </a:p>
        </p:txBody>
      </p:sp>
      <p:sp>
        <p:nvSpPr>
          <p:cNvPr id="5" name="Rettangolo 4"/>
          <p:cNvSpPr/>
          <p:nvPr/>
        </p:nvSpPr>
        <p:spPr>
          <a:xfrm>
            <a:off x="1708583" y="6674603"/>
            <a:ext cx="4364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tr" sz="1600" dirty="0">
                <a:latin typeface="Segoe Pro Display Light" charset="0"/>
                <a:ea typeface="Segoe Pro Display Light" charset="0"/>
                <a:cs typeface="Segoe Pro Display Light" charset="0"/>
              </a:rPr>
              <a:t>Zamana duyarlı iletilerde size izlemeyi, yanıtlamayı, aramayı ve daha birçok şeyi anımsatacak bayraklar ekleyin.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400406"/>
            <a:ext cx="431800" cy="4318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16" y="905373"/>
            <a:ext cx="1579521" cy="174875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512" y="905373"/>
            <a:ext cx="1584222" cy="174875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457" y="905373"/>
            <a:ext cx="1579521" cy="174875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398" y="905373"/>
            <a:ext cx="1579521" cy="174875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1728" y="1537275"/>
            <a:ext cx="203200" cy="3810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9276" y="1537275"/>
            <a:ext cx="203200" cy="3810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5186" y="1537275"/>
            <a:ext cx="203200" cy="381000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406400" y="2444167"/>
            <a:ext cx="1499434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tr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Bilgisayarınızdaki bir dosyayı seçin.</a:t>
            </a:r>
            <a:endParaRPr lang="en-US" sz="1100" dirty="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2235200" y="2444167"/>
            <a:ext cx="1499434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tr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Dosyayı iletinize ekleyin.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3854746" y="2444167"/>
            <a:ext cx="1938643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tr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Dosya adının yanındaki açılan listeyi seçin.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5614795" y="2444167"/>
            <a:ext cx="1938643" cy="29238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tr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OneDrive'a yükleyin.</a:t>
            </a: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3" y="3224940"/>
            <a:ext cx="7130525" cy="2165567"/>
          </a:xfrm>
          <a:prstGeom prst="rect">
            <a:avLst/>
          </a:prstGeom>
        </p:spPr>
      </p:pic>
      <p:sp>
        <p:nvSpPr>
          <p:cNvPr id="19" name="Rettangolo 18"/>
          <p:cNvSpPr/>
          <p:nvPr/>
        </p:nvSpPr>
        <p:spPr>
          <a:xfrm>
            <a:off x="923086" y="5704293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r>
              <a:rPr lang="en-US" sz="1700" b="1" dirty="0" err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Anımsatıcılar</a:t>
            </a:r>
            <a:r>
              <a:rPr lang="en-US" sz="17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 </a:t>
            </a:r>
            <a:r>
              <a:rPr lang="en-US" sz="1700" b="1" dirty="0" err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sayesinde</a:t>
            </a:r>
            <a:r>
              <a:rPr lang="en-US" sz="17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 </a:t>
            </a:r>
            <a:r>
              <a:rPr lang="en-US" sz="1700" b="1" dirty="0" err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hiçbir</a:t>
            </a:r>
            <a:r>
              <a:rPr lang="en-US" sz="17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 </a:t>
            </a:r>
            <a:r>
              <a:rPr lang="en-US" sz="1700" b="1" dirty="0" err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şeyi</a:t>
            </a:r>
            <a:r>
              <a:rPr lang="en-US" sz="17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 </a:t>
            </a:r>
            <a:r>
              <a:rPr lang="en-US" sz="1700" b="1" dirty="0" err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unutmayın</a:t>
            </a:r>
            <a:endParaRPr lang="tr" sz="1700" b="1" dirty="0">
              <a:solidFill>
                <a:srgbClr val="315D99"/>
              </a:solidFill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400" y="5678834"/>
            <a:ext cx="431800" cy="431800"/>
          </a:xfrm>
          <a:prstGeom prst="rect">
            <a:avLst/>
          </a:prstGeom>
        </p:spPr>
      </p:pic>
      <p:sp>
        <p:nvSpPr>
          <p:cNvPr id="21" name="Rettangolo 20"/>
          <p:cNvSpPr/>
          <p:nvPr/>
        </p:nvSpPr>
        <p:spPr>
          <a:xfrm>
            <a:off x="5614795" y="231963"/>
            <a:ext cx="1977203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tr" sz="10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Word, Excel ve PowerPoint dosyalarında sohbet edin ve birlikte yazın. aka.ms/collaborate sayfasına bakın</a:t>
            </a: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1664" y="285368"/>
            <a:ext cx="546100" cy="546100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7200" y="6143951"/>
            <a:ext cx="1448634" cy="1380118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2517" y="7695867"/>
            <a:ext cx="6703309" cy="1447840"/>
          </a:xfrm>
          <a:prstGeom prst="rect">
            <a:avLst/>
          </a:prstGeom>
        </p:spPr>
      </p:pic>
      <p:sp>
        <p:nvSpPr>
          <p:cNvPr id="25" name="Rettangolo 24"/>
          <p:cNvSpPr/>
          <p:nvPr/>
        </p:nvSpPr>
        <p:spPr>
          <a:xfrm>
            <a:off x="479028" y="9126849"/>
            <a:ext cx="1938643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tr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İleti listesinde</a:t>
            </a:r>
          </a:p>
          <a:p>
            <a:pPr algn="ctr" rtl="0"/>
            <a:r>
              <a:rPr lang="tr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bayrak simgesini seçin.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2871593" y="9126849"/>
            <a:ext cx="1938643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tr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Bayrağa sağ tıklayın ve </a:t>
            </a:r>
            <a:r>
              <a:rPr lang="tr" sz="13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Anımsatıcı ekle</a:t>
            </a:r>
            <a:r>
              <a:rPr lang="tr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'yi seçin.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5257283" y="9126849"/>
            <a:ext cx="1938643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tr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Anımsatıcı seçeneklerinizi ayarlayın.</a:t>
            </a:r>
          </a:p>
        </p:txBody>
      </p:sp>
      <p:cxnSp>
        <p:nvCxnSpPr>
          <p:cNvPr id="42" name="Connettore 1 41"/>
          <p:cNvCxnSpPr>
            <a:cxnSpLocks/>
          </p:cNvCxnSpPr>
          <p:nvPr/>
        </p:nvCxnSpPr>
        <p:spPr>
          <a:xfrm>
            <a:off x="-48638" y="5535385"/>
            <a:ext cx="7772400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>
            <a:cxnSpLocks/>
          </p:cNvCxnSpPr>
          <p:nvPr/>
        </p:nvCxnSpPr>
        <p:spPr>
          <a:xfrm>
            <a:off x="293" y="9993085"/>
            <a:ext cx="7772400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242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-29028"/>
            <a:ext cx="7772400" cy="98298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20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5743254"/>
            <a:ext cx="7772400" cy="4315146"/>
          </a:xfrm>
          <a:prstGeom prst="rect">
            <a:avLst/>
          </a:prstGeom>
          <a:solidFill>
            <a:srgbClr val="315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1076305" y="6512317"/>
            <a:ext cx="565387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tr" sz="1700" i="1" dirty="0">
                <a:solidFill>
                  <a:schemeClr val="bg1"/>
                </a:solidFill>
                <a:latin typeface="Segoe Pro SemiLight" charset="0"/>
                <a:ea typeface="Segoe Pro SemiLight" charset="0"/>
                <a:cs typeface="Segoe Pro SemiLight" charset="0"/>
              </a:rPr>
              <a:t>Diğer ipuçlarına, videolara, yardım ve eğitime bakın</a:t>
            </a:r>
          </a:p>
        </p:txBody>
      </p:sp>
      <p:sp>
        <p:nvSpPr>
          <p:cNvPr id="7" name="Rettangolo 6"/>
          <p:cNvSpPr/>
          <p:nvPr/>
        </p:nvSpPr>
        <p:spPr>
          <a:xfrm>
            <a:off x="519135" y="6957414"/>
            <a:ext cx="67494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tr" sz="3200" b="1" i="1" dirty="0">
                <a:solidFill>
                  <a:schemeClr val="bg1"/>
                </a:solidFill>
                <a:latin typeface="Segoe UI" panose="020B0502040204020203" pitchFamily="34" charset="0"/>
                <a:ea typeface="Segoe Pro" charset="0"/>
                <a:cs typeface="Segoe UI" panose="020B0502040204020203" pitchFamily="34" charset="0"/>
              </a:rPr>
              <a:t>aka.ms/officetips sayfasını ziyaret edin</a:t>
            </a:r>
          </a:p>
        </p:txBody>
      </p:sp>
      <p:sp>
        <p:nvSpPr>
          <p:cNvPr id="8" name="Rettangolo 7"/>
          <p:cNvSpPr/>
          <p:nvPr/>
        </p:nvSpPr>
        <p:spPr>
          <a:xfrm>
            <a:off x="1135296" y="8080639"/>
            <a:ext cx="551327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tr" sz="1700" dirty="0">
                <a:solidFill>
                  <a:schemeClr val="bg1"/>
                </a:solidFill>
                <a:latin typeface="Segoe Pro SemiLight" charset="0"/>
                <a:ea typeface="Segoe Pro SemiLight" charset="0"/>
                <a:cs typeface="Segoe Pro SemiLight" charset="0"/>
              </a:rPr>
              <a:t>Bu deneyimler Outlook 2016'da ve Office 365 için Outlook'ta kullanılabilir. </a:t>
            </a:r>
          </a:p>
          <a:p>
            <a:pPr algn="ctr" rtl="0"/>
            <a:endParaRPr lang="en-US" sz="1700" dirty="0">
              <a:solidFill>
                <a:schemeClr val="bg1"/>
              </a:solidFill>
              <a:latin typeface="Segoe Pro SemiLight" charset="0"/>
              <a:ea typeface="Segoe Pro SemiLight" charset="0"/>
              <a:cs typeface="Segoe Pro SemiLight" charset="0"/>
            </a:endParaRPr>
          </a:p>
          <a:p>
            <a:pPr algn="ctr" rtl="0"/>
            <a:r>
              <a:rPr lang="tr" sz="1700" dirty="0">
                <a:solidFill>
                  <a:schemeClr val="bg1"/>
                </a:solidFill>
                <a:latin typeface="Segoe Pro SemiLight" charset="0"/>
                <a:ea typeface="Segoe Pro SemiLight" charset="0"/>
                <a:cs typeface="Segoe Pro SemiLight" charset="0"/>
              </a:rPr>
              <a:t> 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200" y="9288728"/>
            <a:ext cx="1778000" cy="38100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773653" y="291209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tr" sz="17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Sorularınız mı var? "Göster" kutusunda sorun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824450" y="645903"/>
            <a:ext cx="57311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>
                <a:latin typeface="Segoe Pro Display" charset="0"/>
                <a:ea typeface="Segoe Pro Display" charset="0"/>
                <a:cs typeface="Segoe Pro Display" charset="0"/>
              </a:rPr>
              <a:t>Outlook'ta</a:t>
            </a:r>
            <a:r>
              <a:rPr lang="en-US" sz="1500" dirty="0">
                <a:latin typeface="Segoe Pro Display" charset="0"/>
                <a:ea typeface="Segoe Pro Display" charset="0"/>
                <a:cs typeface="Segoe Pro Display" charset="0"/>
              </a:rPr>
              <a:t> </a:t>
            </a:r>
            <a:r>
              <a:rPr lang="en-US" sz="1500" dirty="0" err="1">
                <a:latin typeface="Segoe Pro Display" charset="0"/>
                <a:ea typeface="Segoe Pro Display" charset="0"/>
                <a:cs typeface="Segoe Pro Display" charset="0"/>
              </a:rPr>
              <a:t>yapabileceğiniz</a:t>
            </a:r>
            <a:r>
              <a:rPr lang="en-US" sz="1500" dirty="0">
                <a:latin typeface="Segoe Pro Display" charset="0"/>
                <a:ea typeface="Segoe Pro Display" charset="0"/>
                <a:cs typeface="Segoe Pro Display" charset="0"/>
              </a:rPr>
              <a:t> her </a:t>
            </a:r>
            <a:r>
              <a:rPr lang="en-US" sz="1500" dirty="0" err="1">
                <a:latin typeface="Segoe Pro Display" charset="0"/>
                <a:ea typeface="Segoe Pro Display" charset="0"/>
                <a:cs typeface="Segoe Pro Display" charset="0"/>
              </a:rPr>
              <a:t>şeyle</a:t>
            </a:r>
            <a:r>
              <a:rPr lang="en-US" sz="1500" dirty="0">
                <a:latin typeface="Segoe Pro Display" charset="0"/>
                <a:ea typeface="Segoe Pro Display" charset="0"/>
                <a:cs typeface="Segoe Pro Display" charset="0"/>
              </a:rPr>
              <a:t> </a:t>
            </a:r>
            <a:r>
              <a:rPr lang="en-US" sz="1500" dirty="0" err="1">
                <a:latin typeface="Segoe Pro Display" charset="0"/>
                <a:ea typeface="Segoe Pro Display" charset="0"/>
                <a:cs typeface="Segoe Pro Display" charset="0"/>
              </a:rPr>
              <a:t>ilgili</a:t>
            </a:r>
            <a:r>
              <a:rPr lang="en-US" sz="1500" dirty="0">
                <a:latin typeface="Segoe Pro Display" charset="0"/>
                <a:ea typeface="Segoe Pro Display" charset="0"/>
                <a:cs typeface="Segoe Pro Display" charset="0"/>
              </a:rPr>
              <a:t> </a:t>
            </a:r>
            <a:r>
              <a:rPr lang="en-US" sz="1500" dirty="0" err="1">
                <a:latin typeface="Segoe Pro Display" charset="0"/>
                <a:ea typeface="Segoe Pro Display" charset="0"/>
                <a:cs typeface="Segoe Pro Display" charset="0"/>
              </a:rPr>
              <a:t>daha</a:t>
            </a:r>
            <a:r>
              <a:rPr lang="en-US" sz="1500" dirty="0">
                <a:latin typeface="Segoe Pro Display" charset="0"/>
                <a:ea typeface="Segoe Pro Display" charset="0"/>
                <a:cs typeface="Segoe Pro Display" charset="0"/>
              </a:rPr>
              <a:t> </a:t>
            </a:r>
            <a:r>
              <a:rPr lang="en-US" sz="1500" dirty="0" err="1">
                <a:latin typeface="Segoe Pro Display" charset="0"/>
                <a:ea typeface="Segoe Pro Display" charset="0"/>
                <a:cs typeface="Segoe Pro Display" charset="0"/>
              </a:rPr>
              <a:t>fazla</a:t>
            </a:r>
            <a:r>
              <a:rPr lang="en-US" sz="1500" dirty="0">
                <a:latin typeface="Segoe Pro Display" charset="0"/>
                <a:ea typeface="Segoe Pro Display" charset="0"/>
                <a:cs typeface="Segoe Pro Display" charset="0"/>
              </a:rPr>
              <a:t> </a:t>
            </a:r>
            <a:r>
              <a:rPr lang="en-US" sz="1500" dirty="0" err="1">
                <a:latin typeface="Segoe Pro Display" charset="0"/>
                <a:ea typeface="Segoe Pro Display" charset="0"/>
                <a:cs typeface="Segoe Pro Display" charset="0"/>
              </a:rPr>
              <a:t>bilgi</a:t>
            </a:r>
            <a:r>
              <a:rPr lang="en-US" sz="1500" dirty="0">
                <a:latin typeface="Segoe Pro Display" charset="0"/>
                <a:ea typeface="Segoe Pro Display" charset="0"/>
                <a:cs typeface="Segoe Pro Display" charset="0"/>
              </a:rPr>
              <a:t> </a:t>
            </a:r>
            <a:r>
              <a:rPr lang="en-US" sz="1500" dirty="0" err="1">
                <a:latin typeface="Segoe Pro Display" charset="0"/>
                <a:ea typeface="Segoe Pro Display" charset="0"/>
                <a:cs typeface="Segoe Pro Display" charset="0"/>
              </a:rPr>
              <a:t>edinmek</a:t>
            </a:r>
            <a:r>
              <a:rPr lang="en-US" sz="1500" dirty="0">
                <a:latin typeface="Segoe Pro Display" charset="0"/>
                <a:ea typeface="Segoe Pro Display" charset="0"/>
                <a:cs typeface="Segoe Pro Display" charset="0"/>
              </a:rPr>
              <a:t> </a:t>
            </a:r>
            <a:r>
              <a:rPr lang="en-US" sz="1500" dirty="0" err="1">
                <a:latin typeface="Segoe Pro Display" charset="0"/>
                <a:ea typeface="Segoe Pro Display" charset="0"/>
                <a:cs typeface="Segoe Pro Display" charset="0"/>
              </a:rPr>
              <a:t>için</a:t>
            </a:r>
            <a:r>
              <a:rPr lang="en-US" sz="1500" dirty="0">
                <a:latin typeface="Segoe Pro Display" charset="0"/>
                <a:ea typeface="Segoe Pro Display" charset="0"/>
                <a:cs typeface="Segoe Pro Display" charset="0"/>
              </a:rPr>
              <a:t> </a:t>
            </a:r>
            <a:r>
              <a:rPr lang="en-US" sz="1500" b="1" dirty="0">
                <a:latin typeface="Segoe Pro Display" charset="0"/>
                <a:ea typeface="Segoe Pro Display" charset="0"/>
                <a:cs typeface="Segoe Pro Display" charset="0"/>
              </a:rPr>
              <a:t>Ne </a:t>
            </a:r>
            <a:r>
              <a:rPr lang="en-US" sz="1500" b="1" dirty="0" err="1">
                <a:latin typeface="Segoe Pro Display" charset="0"/>
                <a:ea typeface="Segoe Pro Display" charset="0"/>
                <a:cs typeface="Segoe Pro Display" charset="0"/>
              </a:rPr>
              <a:t>yapmak</a:t>
            </a:r>
            <a:r>
              <a:rPr lang="en-US" sz="1500" b="1" dirty="0">
                <a:latin typeface="Segoe Pro Display" charset="0"/>
                <a:ea typeface="Segoe Pro Display" charset="0"/>
                <a:cs typeface="Segoe Pro Display" charset="0"/>
              </a:rPr>
              <a:t> </a:t>
            </a:r>
            <a:r>
              <a:rPr lang="en-US" sz="1500" b="1" dirty="0" err="1">
                <a:latin typeface="Segoe Pro Display" charset="0"/>
                <a:ea typeface="Segoe Pro Display" charset="0"/>
                <a:cs typeface="Segoe Pro Display" charset="0"/>
              </a:rPr>
              <a:t>istediğinizi</a:t>
            </a:r>
            <a:r>
              <a:rPr lang="en-US" sz="1500" b="1" dirty="0">
                <a:latin typeface="Segoe Pro Display" charset="0"/>
                <a:ea typeface="Segoe Pro Display" charset="0"/>
                <a:cs typeface="Segoe Pro Display" charset="0"/>
              </a:rPr>
              <a:t> </a:t>
            </a:r>
            <a:r>
              <a:rPr lang="en-US" sz="1500" b="1" dirty="0" err="1">
                <a:latin typeface="Segoe Pro Display" charset="0"/>
                <a:ea typeface="Segoe Pro Display" charset="0"/>
                <a:cs typeface="Segoe Pro Display" charset="0"/>
              </a:rPr>
              <a:t>söyleyin</a:t>
            </a:r>
            <a:r>
              <a:rPr lang="en-US" sz="1500" b="1" dirty="0">
                <a:latin typeface="Segoe Pro Display" charset="0"/>
                <a:ea typeface="Segoe Pro Display" charset="0"/>
                <a:cs typeface="Segoe Pro Display" charset="0"/>
              </a:rPr>
              <a:t> </a:t>
            </a:r>
            <a:r>
              <a:rPr lang="en-US" sz="1500" b="1" dirty="0" err="1">
                <a:latin typeface="Segoe Pro Display" charset="0"/>
                <a:ea typeface="Segoe Pro Display" charset="0"/>
                <a:cs typeface="Segoe Pro Display" charset="0"/>
              </a:rPr>
              <a:t>kutusunu</a:t>
            </a:r>
            <a:r>
              <a:rPr lang="en-US" sz="1500" b="1" dirty="0">
                <a:latin typeface="Segoe Pro Display" charset="0"/>
                <a:ea typeface="Segoe Pro Display" charset="0"/>
                <a:cs typeface="Segoe Pro Display" charset="0"/>
              </a:rPr>
              <a:t> </a:t>
            </a:r>
            <a:r>
              <a:rPr lang="en-US" sz="1500" dirty="0" err="1">
                <a:latin typeface="Segoe Pro Display" charset="0"/>
                <a:ea typeface="Segoe Pro Display" charset="0"/>
                <a:cs typeface="Segoe Pro Display" charset="0"/>
              </a:rPr>
              <a:t>kullanın</a:t>
            </a:r>
            <a:r>
              <a:rPr lang="en-US" sz="1500" dirty="0">
                <a:latin typeface="Segoe Pro Display" charset="0"/>
                <a:ea typeface="Segoe Pro Display" charset="0"/>
                <a:cs typeface="Segoe Pro Display" charset="0"/>
              </a:rPr>
              <a:t>.</a:t>
            </a:r>
            <a:endParaRPr lang="en" sz="1500" dirty="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3087" y="237004"/>
            <a:ext cx="1274758" cy="129618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067" y="1396632"/>
            <a:ext cx="6647339" cy="4255144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353144" y="2884598"/>
            <a:ext cx="918766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tr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Bir eylem, örneğin</a:t>
            </a:r>
          </a:p>
          <a:p>
            <a:pPr rtl="0"/>
            <a:r>
              <a:rPr lang="tr" sz="10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okunmamış</a:t>
            </a:r>
            <a:r>
              <a:rPr lang="tr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 yazın.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6555587" y="4251707"/>
            <a:ext cx="1087874" cy="86177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tr" sz="10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Sonra arama sonuçlarından birini seçin veya </a:t>
            </a:r>
            <a:r>
              <a:rPr lang="tr" sz="10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Yardım Alın</a:t>
            </a:r>
            <a:r>
              <a:rPr lang="tr" sz="10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'ı seçin.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5961140" y="2161148"/>
            <a:ext cx="2330807" cy="5539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tr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Nasıl yapılır adımları </a:t>
            </a:r>
          </a:p>
          <a:p>
            <a:pPr rtl="0"/>
            <a:r>
              <a:rPr lang="tr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ve video: </a:t>
            </a:r>
          </a:p>
          <a:p>
            <a:pPr rtl="0"/>
            <a:r>
              <a:rPr lang="tr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aka.ms/outlooktellme</a:t>
            </a:r>
            <a:endParaRPr lang="en-US" sz="1000" dirty="0">
              <a:solidFill>
                <a:srgbClr val="315D99"/>
              </a:solidFill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9487" y="1527262"/>
            <a:ext cx="546100" cy="54610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888" y="270101"/>
            <a:ext cx="414824" cy="414824"/>
          </a:xfrm>
          <a:prstGeom prst="rect">
            <a:avLst/>
          </a:prstGeom>
        </p:spPr>
      </p:pic>
      <p:pic>
        <p:nvPicPr>
          <p:cNvPr id="19" name="Picture 1">
            <a:extLst>
              <a:ext uri="{FF2B5EF4-FFF2-40B4-BE49-F238E27FC236}">
                <a16:creationId xmlns:a16="http://schemas.microsoft.com/office/drawing/2014/main" id="{1F22ED86-0434-4D38-A5CB-94433E597A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9100" y="3777978"/>
            <a:ext cx="2539310" cy="37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75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F46917140D694AAEAF39165F579555" ma:contentTypeVersion="10" ma:contentTypeDescription="Create a new document." ma:contentTypeScope="" ma:versionID="6f1e7b6f0b0d35ced780d0a55ee4053f">
  <xsd:schema xmlns:xsd="http://www.w3.org/2001/XMLSchema" xmlns:xs="http://www.w3.org/2001/XMLSchema" xmlns:p="http://schemas.microsoft.com/office/2006/metadata/properties" xmlns:ns1="http://schemas.microsoft.com/sharepoint/v3" xmlns:ns2="876de33e-aaa5-4507-9b92-b84e676ded0d" xmlns:ns3="9a0666c7-4cba-45e4-bb78-1ed48d50e5d1" xmlns:ns4="10dd7f8a-f247-48ee-8534-441ce336aea6" targetNamespace="http://schemas.microsoft.com/office/2006/metadata/properties" ma:root="true" ma:fieldsID="896d2b523964b19186340351f2b60ad5" ns1:_="" ns2:_="" ns3:_="" ns4:_="">
    <xsd:import namespace="http://schemas.microsoft.com/sharepoint/v3"/>
    <xsd:import namespace="876de33e-aaa5-4507-9b92-b84e676ded0d"/>
    <xsd:import namespace="9a0666c7-4cba-45e4-bb78-1ed48d50e5d1"/>
    <xsd:import namespace="10dd7f8a-f247-48ee-8534-441ce336aea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de33e-aaa5-4507-9b92-b84e676ded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0666c7-4cba-45e4-bb78-1ed48d50e5d1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Last Shared By User" ma:description="" ma:hidden="true" ma:internalName="LastSharedByUser" ma:readOnly="true">
      <xsd:simpleType>
        <xsd:restriction base="dms:Note"/>
      </xsd:simpleType>
    </xsd:element>
    <xsd:element name="LastSharedByTime" ma:index="11" nillable="true" ma:displayName="Last Shared By Time" ma:description="" ma:hidden="true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dd7f8a-f247-48ee-8534-441ce336ae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EFE3FC-FA51-4BFD-8881-385B7FC6685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33FA9B8D-5FC1-4BE0-97A0-C558307AFE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21AA4B-EC41-4FB4-B03A-FB1D6E73E8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76de33e-aaa5-4507-9b92-b84e676ded0d"/>
    <ds:schemaRef ds:uri="9a0666c7-4cba-45e4-bb78-1ed48d50e5d1"/>
    <ds:schemaRef ds:uri="10dd7f8a-f247-48ee-8534-441ce336ae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290</Words>
  <PresentationFormat>Custom</PresentationFormat>
  <Paragraphs>53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Segoe Pro Display</vt:lpstr>
      <vt:lpstr>Segoe Pro Display Light</vt:lpstr>
      <vt:lpstr>Arial</vt:lpstr>
      <vt:lpstr>Calibri</vt:lpstr>
      <vt:lpstr>Calibri Light</vt:lpstr>
      <vt:lpstr>Segoe Pro</vt:lpstr>
      <vt:lpstr>Segoe Pro SemiLight</vt:lpstr>
      <vt:lpstr>Segoe UI</vt:lpstr>
      <vt:lpstr>Tema di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2017-09-14T06:57:53Z</dcterms:created>
  <dcterms:modified xsi:type="dcterms:W3CDTF">2017-09-21T09:22:07Z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0x010100D9F46917140D694AAEAF39165F579555</vt:lpwstr>
  </property>
</Properties>
</file>