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5" autoAdjust="0"/>
  </p:normalViewPr>
  <p:slideViewPr>
    <p:cSldViewPr snapToGrid="0">
      <p:cViewPr varScale="1">
        <p:scale>
          <a:sx n="108" d="100"/>
          <a:sy n="108" d="100"/>
        </p:scale>
        <p:origin x="72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60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8CAD799-DDDE-492B-99B6-DDC046C4ED57}" type="datetime1">
              <a:rPr lang="tr-TR" smtClean="0"/>
              <a:t>28.06.2021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B1369C-99DB-4685-BAB6-E92612F9C3FA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Dikdörtgen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Metin Kutusu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r-T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r-T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E1FDC5-7120-45FF-8DEB-9AA019B86FF8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ikdörtgen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/>
              <a:t>Asıl alt başlık stilini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9F5C2F-85C6-447A-BBA9-0A8947BFB2E6}" type="datetime1">
              <a:rPr lang="tr-TR" noProof="0" smtClean="0"/>
              <a:t>28.06.2021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  <p:sp>
        <p:nvSpPr>
          <p:cNvPr id="13" name="Metin Kutusu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r-TR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r-TR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Dikdörtgen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Metin Kutusu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r-T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r-T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481BB7-2E15-4E72-86AB-453EEEF0759C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kdörtgen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Dikdörtgen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C520F3-B63E-45C4-AF3D-0539EB6B2869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  <p:sp>
        <p:nvSpPr>
          <p:cNvPr id="7" name="Metin Kutusu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r-T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r-T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ikdörtgen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Dikdörtgen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Metin Kutusu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r-T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r-T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58A2D2-9048-4019-85FB-747883551F68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ikdörtgen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Dikdörtgen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07B324-0D21-4ADC-A16C-236D819D86F1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  <p:sp>
        <p:nvSpPr>
          <p:cNvPr id="10" name="Metin Kutusu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r-T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r-T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ikdörtgen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Dikdörtgen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Metin Kutusu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r-T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r-T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DB5983-EFC9-4AC7-9376-85A07A6F2BC5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Dikdörtgen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BC9414-EB83-420E-840F-E199FC7B4B37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  <p:sp>
        <p:nvSpPr>
          <p:cNvPr id="8" name="Metin Kutusu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r-T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r-T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Dikdörtgen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458A5F-9E42-45E6-84CC-70BD19985B63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ikdörtgen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Dikdörtgen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Metin Kutusu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r-T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r-T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19C2AD-639C-4FED-A51C-488237B4BBC6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Dikdörtgen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r-TR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r-TR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803F6F-2E86-444C-9600-929363434BC1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32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sim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  <a:p>
            <a:pPr lvl="5" rtl="0"/>
            <a:r>
              <a:rPr lang="tr-TR" noProof="0" dirty="0"/>
              <a:t>Altıncı düzey</a:t>
            </a:r>
          </a:p>
          <a:p>
            <a:pPr lvl="6" rtl="0"/>
            <a:r>
              <a:rPr lang="tr-TR" noProof="0" dirty="0"/>
              <a:t>Yedinci düzey</a:t>
            </a:r>
          </a:p>
          <a:p>
            <a:pPr lvl="7" rtl="0"/>
            <a:r>
              <a:rPr lang="tr-TR" noProof="0" dirty="0"/>
              <a:t>Sekizinci düzey</a:t>
            </a:r>
          </a:p>
          <a:p>
            <a:pPr lvl="8" rtl="0"/>
            <a:r>
              <a:rPr lang="tr-TR" noProof="0" dirty="0"/>
              <a:t>Dokuzuncu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AB2C564F-259B-432F-AA65-9E0CD8543F31}" type="datetime1">
              <a:rPr lang="tr-TR" noProof="0" smtClean="0"/>
              <a:t>28.06.2021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00CBFCC-E1FF-473E-BF42-70E7405CF173}" type="slidenum">
              <a:rPr lang="tr-TR" noProof="0" smtClean="0"/>
              <a:t>‹#›</a:t>
            </a:fld>
            <a:endParaRPr lang="tr-TR" noProof="0"/>
          </a:p>
        </p:txBody>
      </p:sp>
      <p:sp>
        <p:nvSpPr>
          <p:cNvPr id="57" name="Dikdörtgen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theme/_rels/theme13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3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Madison</ap:Template>
  <ap:TotalTime>0</ap:TotalTime>
  <ap:Words>1</ap:Words>
  <ap:PresentationFormat>Geniş ekran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MS Shell Dlg 2</vt:lpstr>
      <vt:lpstr>Wingdings</vt:lpstr>
      <vt:lpstr>Wingdings 3</vt:lpstr>
      <vt:lpstr>Madison</vt:lpstr>
      <vt:lpstr>PowerPoint Sunusu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modified xsi:type="dcterms:W3CDTF">2021-06-28T08:12:38Z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