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</p:sldIdLst>
  <p:sldSz cx="9144000" cy="6858000" type="screen4x3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1" autoAdjust="0"/>
    <p:restoredTop sz="94660"/>
  </p:normalViewPr>
  <p:slideViewPr>
    <p:cSldViewPr>
      <p:cViewPr varScale="1">
        <p:scale>
          <a:sx n="127" d="100"/>
          <a:sy n="127" d="100"/>
        </p:scale>
        <p:origin x="996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dirty="0">
              <a:latin typeface="Corbel" panose="020B0503020204020204" pitchFamily="34" charset="0"/>
            </a:endParaRPr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r>
              <a:rPr lang="tr-TR" dirty="0">
                <a:latin typeface="Corbel" panose="020B0503020204020204" pitchFamily="34" charset="0"/>
              </a:rPr>
              <a:t>21.03.2018</a:t>
            </a:r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dirty="0">
              <a:latin typeface="Corbel" panose="020B0503020204020204" pitchFamily="34" charset="0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5D44AA9-01A9-4234-A7D5-759E9183FA36}" type="slidenum">
              <a:rPr lang="tr-TR" smtClean="0">
                <a:latin typeface="Corbel" panose="020B0503020204020204" pitchFamily="34" charset="0"/>
              </a:rPr>
              <a:t>‹#›</a:t>
            </a:fld>
            <a:endParaRPr lang="tr-TR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8720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rbel" pitchFamily="34" charset="0"/>
              </a:defRPr>
            </a:lvl1pPr>
          </a:lstStyle>
          <a:p>
            <a:endParaRPr lang="tr-TR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rbel" pitchFamily="34" charset="0"/>
              </a:defRPr>
            </a:lvl1pPr>
          </a:lstStyle>
          <a:p>
            <a:r>
              <a:rPr lang="tr-TR"/>
              <a:t>21.03.2018</a:t>
            </a:r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dirty="0"/>
              <a:t>Asıl metin stillerini düzenlemek için tıklayın</a:t>
            </a:r>
          </a:p>
          <a:p>
            <a:pPr lvl="1" rtl="0"/>
            <a:r>
              <a:rPr lang="tr-TR" dirty="0"/>
              <a:t>İkinci düzey</a:t>
            </a:r>
          </a:p>
          <a:p>
            <a:pPr lvl="2" rtl="0"/>
            <a:r>
              <a:rPr lang="tr-TR" dirty="0"/>
              <a:t>Üçüncü düzey</a:t>
            </a:r>
          </a:p>
          <a:p>
            <a:pPr lvl="3" rtl="0"/>
            <a:r>
              <a:rPr lang="tr-TR" dirty="0"/>
              <a:t>Dördüncü düzey</a:t>
            </a:r>
          </a:p>
          <a:p>
            <a:pPr lvl="4" rtl="0"/>
            <a:r>
              <a:rPr lang="tr-TR" dirty="0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rbel" pitchFamily="34" charset="0"/>
              </a:defRPr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rbel" pitchFamily="34" charset="0"/>
              </a:defRPr>
            </a:lvl1pPr>
          </a:lstStyle>
          <a:p>
            <a:fld id="{C4717457-3D7F-47C7-A42B-6399AD530DD1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3508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rbe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rbe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rbe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rbe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rbe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 hasCustomPrompt="1"/>
          </p:nvPr>
        </p:nvSpPr>
        <p:spPr>
          <a:xfrm>
            <a:off x="1524000" y="1676400"/>
            <a:ext cx="6934200" cy="2362199"/>
          </a:xfrm>
        </p:spPr>
        <p:txBody>
          <a:bodyPr wrap="square" rtlCol="0"/>
          <a:lstStyle>
            <a:lvl1pPr>
              <a:lnSpc>
                <a:spcPct val="60000"/>
              </a:lnSpc>
              <a:defRPr sz="60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rtl="0"/>
            <a:r>
              <a:rPr lang="tr-TR" dirty="0"/>
              <a:t>Başlık Eklemek için Tıklayın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114800"/>
            <a:ext cx="6934200" cy="13716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tr-TR" dirty="0"/>
              <a:t>Alt başlık eklemek için tıklayın</a:t>
            </a:r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r>
              <a:rPr lang="tr-TR"/>
              <a:t>21.03.2018</a:t>
            </a:r>
            <a:endParaRPr lang="tr-TR" dirty="0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fld id="{C9E513D3-5634-4029-9D8A-10D34CC19BA1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022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ğustos Sayfa Düze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up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up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Düz Bağlayıcı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Düz Bağlayıcı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Düz Bağlayıcı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Düz Bağlayıcı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Düz Bağlayıcı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Düz Bağlayıcı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up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Düz Bağlayıcı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Düz Bağlayıcı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Düz Bağlayıcı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Düz Bağlayıcı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Düz Bağlayıcı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Düz Bağlayıcı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up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Düz Bağlayıcı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Düz Bağlayıcı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Düz Bağlayıcı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Düz Bağlayıcı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Düz Bağlayıcı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Düz Bağlayıcı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up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Düz Bağlayıcı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Düz Bağlayıcı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Düz Bağlayıcı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Düz Bağlayıcı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Düz Bağlayıcı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Düz Bağlayıcı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up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Düz Bağlayıcı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Düz Bağlayıcı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Düz Bağlayıcı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Düz Bağlayıcı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Düz Bağlayıcı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Düz Bağlayıcı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up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Düz Bağlayıcı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Düz Bağlayıcı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Düz Bağlayıcı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Düz Bağlayıcı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Düz Bağlayıcı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Düz Bağlayıcı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up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Düz Bağlayıcı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Düz Bağlayıcı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Düz Bağlayıcı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Düz Bağlayıcı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Düz Bağlayıcı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Düz Bağlayıcı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up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Düz Bağlayıcı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Düz Bağlayıcı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Düz Bağlayıcı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Düz Bağlayıcı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Düz Bağlayıcı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Düz Bağlayıcı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Metin Kutusu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</a:p>
          </p:txBody>
        </p:sp>
        <p:sp>
          <p:nvSpPr>
            <p:cNvPr id="14" name="MetinKutusu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5" name="MetinKutusu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6" name="MetinKutusu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17" name="Metin Kutusu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18" name="MetinKutusu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19" name="Metin Kutusu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20" name="MetinKutusu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1" name="MetinKutusu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2" name="Metin Kutusu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3" name="Metin Kutusu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4" name="Metin Kutusu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5" name="Metin Kutusu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6" name="Metin Kutusu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27" name="Metin Kutusu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28" name="Metin Kutusu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29" name="Metin Kutusu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1" name="Metin Kutusu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2" name="Metin Kutusu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3" name="Metin Kutusu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4" name="Metin Kutusu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  <p:sp>
          <p:nvSpPr>
            <p:cNvPr id="35" name="Metin Kutusu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</a:p>
          </p:txBody>
        </p:sp>
        <p:sp>
          <p:nvSpPr>
            <p:cNvPr id="36" name="Metin Kutusu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</a:p>
          </p:txBody>
        </p:sp>
        <p:sp>
          <p:nvSpPr>
            <p:cNvPr id="37" name="Metin Kutusu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29</a:t>
              </a:r>
            </a:p>
          </p:txBody>
        </p:sp>
      </p:grpSp>
      <p:sp>
        <p:nvSpPr>
          <p:cNvPr id="43" name="Metin Yer Tutucusu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4" name="Metin Yer Tutucusu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5" name="Metin Yer Tutucusu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6" name="Metin Yer Tutucusu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7" name="Metin Yer Tutucusu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8" name="Metin Yer Tutucusu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9" name="Metin Yer Tutucusu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0" name="Metin Yer Tutucusu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1" name="Metin Yer Tutucusu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2" name="Metin Yer Tutucusu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3" name="Metin Yer Tutucusu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4" name="Metin Yer Tutucusu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5" name="Metin Yer Tutucusu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6" name="Metin Yer Tutucusu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7" name="Metin Yer Tutucusu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8" name="Metin Yer Tutucusu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9" name="Metin Yer Tutucusu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0" name="Metin Yer Tutucusu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1" name="Metin Yer Tutucusu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2" name="Metin Yer Tutucusu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3" name="Metin Yer Tutucusu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4" name="Metin Yer Tutucusu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5" name="Metin Yer Tutucusu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6" name="Metin Yer Tutucusu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7" name="Metin Yer Tutucusu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73" name="Metin Kutusu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74" name="Metin Yer Tutucusu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0" name="Metin Kutusu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81" name="Metin Yer Tutucusu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7" name="Metin Kutusu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88" name="Metin Yer Tutucusu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96" name="Metin Kutusu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97" name="Metin Yer Tutucusu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05" name="Metin Kutusu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106" name="Metin Yer Tutucusu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3" name="Metin Kutusu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14" name="Metin Yer Tutucusu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5" name="Metin Kutusu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</a:t>
            </a:r>
          </a:p>
        </p:txBody>
      </p:sp>
      <p:sp>
        <p:nvSpPr>
          <p:cNvPr id="116" name="Metin Kutusu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Pazartesi</a:t>
            </a:r>
          </a:p>
        </p:txBody>
      </p:sp>
      <p:sp>
        <p:nvSpPr>
          <p:cNvPr id="117" name="Metin Kutusu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Salı</a:t>
            </a:r>
          </a:p>
        </p:txBody>
      </p:sp>
      <p:sp>
        <p:nvSpPr>
          <p:cNvPr id="118" name="Metin Kutusu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Çarşamba</a:t>
            </a:r>
          </a:p>
        </p:txBody>
      </p:sp>
      <p:sp>
        <p:nvSpPr>
          <p:cNvPr id="119" name="Metin Kutusu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Perşembe</a:t>
            </a:r>
          </a:p>
        </p:txBody>
      </p:sp>
      <p:sp>
        <p:nvSpPr>
          <p:cNvPr id="120" name="Metin Kutusu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</a:t>
            </a:r>
          </a:p>
        </p:txBody>
      </p:sp>
      <p:sp>
        <p:nvSpPr>
          <p:cNvPr id="121" name="Metin Kutusu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Cumartesi</a:t>
            </a:r>
          </a:p>
        </p:txBody>
      </p:sp>
      <p:sp>
        <p:nvSpPr>
          <p:cNvPr id="122" name="Metin Kutusu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23" name="Metin Kutusu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24" name="Metin Yer Tutucusu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5" name="Metin Yer Tutucusu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6" name="Metin Yer Tutucusu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7" name="Metin Kutusu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128" name="Metin Yer Tutucusu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9" name="Metin Kutusu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182" name="Metin Yer Tutucusu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84" name="Metin Kutusu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98" name="Metin Kutusu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tr-T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Metin Kutusu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tr-TR" dirty="0">
                <a:latin typeface="Corbel" pitchFamily="34" charset="0"/>
              </a:rPr>
              <a:t>Ağustos</a:t>
            </a:r>
          </a:p>
        </p:txBody>
      </p:sp>
      <p:sp>
        <p:nvSpPr>
          <p:cNvPr id="197" name="Dikdörtgen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dirty="0">
              <a:latin typeface="Corbel" panose="020B0503020204020204" pitchFamily="34" charset="0"/>
            </a:endParaRPr>
          </a:p>
        </p:txBody>
      </p:sp>
      <p:sp>
        <p:nvSpPr>
          <p:cNvPr id="245" name="Metin Yer Tutucusu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6" name="Metin Yer Tutucusu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7" name="Metin Yer Tutucusu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8" name="Metin Yer Tutucusu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9" name="Metin Yer Tutucusu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0" name="Metin Yer Tutucusu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1" name="Metin Kutusu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252" name="Metin Kutusu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253" name="Metin Kutusu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254" name="Metin Kutusu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  <p:sp>
        <p:nvSpPr>
          <p:cNvPr id="255" name="Metin Kutusu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</a:p>
        </p:txBody>
      </p:sp>
      <p:sp>
        <p:nvSpPr>
          <p:cNvPr id="256" name="Metin Kutusu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148671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ylül Sayfa Düze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up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up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Düz Bağlayıcı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Düz Bağlayıcı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Düz Bağlayıcı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Düz Bağlayıcı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Düz Bağlayıcı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Düz Bağlayıcı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up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Düz Bağlayıcı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Düz Bağlayıcı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Düz Bağlayıcı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Düz Bağlayıcı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Düz Bağlayıcı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Düz Bağlayıcı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up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Düz Bağlayıcı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Düz Bağlayıcı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Düz Bağlayıcı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Düz Bağlayıcı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Düz Bağlayıcı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Düz Bağlayıcı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up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Düz Bağlayıcı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Düz Bağlayıcı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Düz Bağlayıcı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Düz Bağlayıcı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Düz Bağlayıcı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Düz Bağlayıcı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up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Düz Bağlayıcı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Düz Bağlayıcı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Düz Bağlayıcı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Düz Bağlayıcı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Düz Bağlayıcı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Düz Bağlayıcı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up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Düz Bağlayıcı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Düz Bağlayıcı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Düz Bağlayıcı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Düz Bağlayıcı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Düz Bağlayıcı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Düz Bağlayıcı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up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Düz Bağlayıcı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Düz Bağlayıcı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Düz Bağlayıcı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Düz Bağlayıcı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Düz Bağlayıcı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Düz Bağlayıcı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up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Düz Bağlayıcı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Düz Bağlayıcı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Düz Bağlayıcı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Düz Bağlayıcı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Düz Bağlayıcı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Düz Bağlayıcı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Metin Kutusu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</a:t>
              </a:r>
            </a:p>
          </p:txBody>
        </p:sp>
        <p:sp>
          <p:nvSpPr>
            <p:cNvPr id="14" name="MetinKutusu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</a:t>
              </a:r>
            </a:p>
          </p:txBody>
        </p:sp>
        <p:sp>
          <p:nvSpPr>
            <p:cNvPr id="15" name="MetinKutusu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</a:p>
          </p:txBody>
        </p:sp>
        <p:sp>
          <p:nvSpPr>
            <p:cNvPr id="16" name="MetinKutusu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</a:p>
          </p:txBody>
        </p:sp>
        <p:sp>
          <p:nvSpPr>
            <p:cNvPr id="17" name="Metin Kutusu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8" name="MetinKutusu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9" name="Metin Kutusu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20" name="MetinKutusu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21" name="MetinKutusu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22" name="Metin Kutusu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23" name="Metin Kutusu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4" name="Metin Kutusu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5" name="Metin Kutusu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6" name="Metin Kutusu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7" name="Metin Kutusu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8" name="Metin Kutusu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9" name="Metin Kutusu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31" name="Metin Kutusu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32" name="Metin Kutusu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33" name="Metin Kutusu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4" name="Metin Kutusu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5" name="Metin Kutusu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6" name="Metin Kutusu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7" name="Metin Kutusu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</p:grpSp>
      <p:sp>
        <p:nvSpPr>
          <p:cNvPr id="43" name="Metin Yer Tutucusu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4" name="Metin Yer Tutucusu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5" name="Metin Yer Tutucusu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6" name="Metin Yer Tutucusu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7" name="Metin Yer Tutucusu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8" name="Metin Yer Tutucusu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9" name="Metin Yer Tutucusu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0" name="Metin Yer Tutucusu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1" name="Metin Yer Tutucusu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2" name="Metin Yer Tutucusu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3" name="Metin Yer Tutucusu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4" name="Metin Yer Tutucusu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5" name="Metin Yer Tutucusu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6" name="Metin Yer Tutucusu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7" name="Metin Yer Tutucusu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8" name="Metin Yer Tutucusu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9" name="Metin Yer Tutucusu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0" name="Metin Yer Tutucusu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1" name="Metin Yer Tutucusu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2" name="Metin Yer Tutucusu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3" name="Metin Yer Tutucusu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4" name="Metin Yer Tutucusu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5" name="Metin Yer Tutucusu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6" name="Metin Yer Tutucusu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7" name="Metin Yer Tutucusu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73" name="Metin Kutusu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74" name="Metin Yer Tutucusu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0" name="Metin Kutusu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81" name="Metin Yer Tutucusu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7" name="Metin Kutusu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88" name="Metin Yer Tutucusu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96" name="Metin Kutusu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97" name="Metin Yer Tutucusu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05" name="Metin Kutusu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106" name="Metin Yer Tutucusu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3" name="Metin Kutusu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27</a:t>
            </a:r>
          </a:p>
        </p:txBody>
      </p:sp>
      <p:sp>
        <p:nvSpPr>
          <p:cNvPr id="114" name="Metin Yer Tutucusu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5" name="Metin Kutusu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</a:t>
            </a:r>
          </a:p>
        </p:txBody>
      </p:sp>
      <p:sp>
        <p:nvSpPr>
          <p:cNvPr id="116" name="Metin Kutusu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Pazartesi</a:t>
            </a:r>
          </a:p>
        </p:txBody>
      </p:sp>
      <p:sp>
        <p:nvSpPr>
          <p:cNvPr id="117" name="Metin Kutusu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Salı</a:t>
            </a:r>
          </a:p>
        </p:txBody>
      </p:sp>
      <p:sp>
        <p:nvSpPr>
          <p:cNvPr id="118" name="Metin Kutusu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Çarşamba</a:t>
            </a:r>
          </a:p>
        </p:txBody>
      </p:sp>
      <p:sp>
        <p:nvSpPr>
          <p:cNvPr id="119" name="Metin Kutusu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Perşembe</a:t>
            </a:r>
          </a:p>
        </p:txBody>
      </p:sp>
      <p:sp>
        <p:nvSpPr>
          <p:cNvPr id="120" name="Metin Kutusu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</a:t>
            </a:r>
          </a:p>
        </p:txBody>
      </p:sp>
      <p:sp>
        <p:nvSpPr>
          <p:cNvPr id="121" name="Metin Kutusu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Cumartesi</a:t>
            </a:r>
          </a:p>
        </p:txBody>
      </p:sp>
      <p:sp>
        <p:nvSpPr>
          <p:cNvPr id="122" name="Metin Kutusu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23" name="Metin Kutusu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24" name="Metin Yer Tutucusu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5" name="Metin Yer Tutucusu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6" name="Metin Yer Tutucusu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7" name="Metin Kutusu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28" name="Metin Yer Tutucusu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9" name="Metin Kutusu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182" name="Metin Yer Tutucusu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84" name="Metin Kutusu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27</a:t>
            </a:r>
          </a:p>
        </p:txBody>
      </p:sp>
      <p:sp>
        <p:nvSpPr>
          <p:cNvPr id="198" name="Metin Kutusu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tr-T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Metin Kutusu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tr-TR" dirty="0">
                <a:latin typeface="Corbel" pitchFamily="34" charset="0"/>
              </a:rPr>
              <a:t>Eylül</a:t>
            </a:r>
          </a:p>
        </p:txBody>
      </p:sp>
      <p:sp>
        <p:nvSpPr>
          <p:cNvPr id="197" name="Dikdörtgen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dirty="0">
              <a:latin typeface="Corbel" panose="020B0503020204020204" pitchFamily="34" charset="0"/>
            </a:endParaRPr>
          </a:p>
        </p:txBody>
      </p:sp>
      <p:sp>
        <p:nvSpPr>
          <p:cNvPr id="245" name="Metin Yer Tutucusu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6" name="Metin Yer Tutucusu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7" name="Metin Yer Tutucusu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8" name="Metin Yer Tutucusu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9" name="Metin Yer Tutucusu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0" name="Metin Yer Tutucusu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1" name="Metin Kutusu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252" name="Metin Kutusu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253" name="Metin Kutusu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254" name="Metin Kutusu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255" name="Metin Kutusu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256" name="Metin Kutusu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477346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kim Sayfa Düze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up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up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Düz Bağlayıcı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Düz Bağlayıcı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Düz Bağlayıcı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Düz Bağlayıcı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Düz Bağlayıcı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Düz Bağlayıcı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up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Düz Bağlayıcı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Düz Bağlayıcı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Düz Bağlayıcı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Düz Bağlayıcı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Düz Bağlayıcı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Düz Bağlayıcı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up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Düz Bağlayıcı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Düz Bağlayıcı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Düz Bağlayıcı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Düz Bağlayıcı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Düz Bağlayıcı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Düz Bağlayıcı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up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Düz Bağlayıcı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Düz Bağlayıcı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Düz Bağlayıcı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Düz Bağlayıcı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Düz Bağlayıcı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Düz Bağlayıcı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up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Düz Bağlayıcı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Düz Bağlayıcı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Düz Bağlayıcı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Düz Bağlayıcı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Düz Bağlayıcı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Düz Bağlayıcı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up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Düz Bağlayıcı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Düz Bağlayıcı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Düz Bağlayıcı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Düz Bağlayıcı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Düz Bağlayıcı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Düz Bağlayıcı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up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Düz Bağlayıcı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Düz Bağlayıcı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Düz Bağlayıcı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Düz Bağlayıcı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Düz Bağlayıcı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Düz Bağlayıcı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up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Düz Bağlayıcı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Düz Bağlayıcı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Düz Bağlayıcı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Düz Bağlayıcı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Düz Bağlayıcı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Düz Bağlayıcı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Metin Kutusu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4" name="MetinKutusu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15" name="MetinKutusu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16" name="MetinKutusu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17" name="Metin Kutusu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18" name="MetinKutusu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19" name="Metin Kutusu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0" name="MetinKutusu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1" name="MetinKutusu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2" name="Metin Kutusu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3" name="Metin Kutusu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4" name="Metin Kutusu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25" name="Metin Kutusu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26" name="Metin Kutusu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27" name="Metin Kutusu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28" name="Metin Kutusu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29" name="Metin Kutusu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1" name="Metin Kutusu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2" name="Metin Kutusu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  <p:sp>
          <p:nvSpPr>
            <p:cNvPr id="33" name="Metin Kutusu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</a:p>
          </p:txBody>
        </p:sp>
        <p:sp>
          <p:nvSpPr>
            <p:cNvPr id="34" name="Metin Kutusu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</a:p>
          </p:txBody>
        </p:sp>
        <p:sp>
          <p:nvSpPr>
            <p:cNvPr id="35" name="Metin Kutusu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29</a:t>
              </a:r>
            </a:p>
          </p:txBody>
        </p:sp>
        <p:sp>
          <p:nvSpPr>
            <p:cNvPr id="36" name="Metin Kutusu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30</a:t>
              </a:r>
            </a:p>
          </p:txBody>
        </p:sp>
        <p:sp>
          <p:nvSpPr>
            <p:cNvPr id="37" name="Metin Kutusu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31</a:t>
              </a:r>
            </a:p>
          </p:txBody>
        </p:sp>
      </p:grpSp>
      <p:sp>
        <p:nvSpPr>
          <p:cNvPr id="43" name="Metin Yer Tutucusu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4" name="Metin Yer Tutucusu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5" name="Metin Yer Tutucusu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6" name="Metin Yer Tutucusu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7" name="Metin Yer Tutucusu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8" name="Metin Yer Tutucusu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9" name="Metin Yer Tutucusu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0" name="Metin Yer Tutucusu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1" name="Metin Yer Tutucusu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2" name="Metin Yer Tutucusu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3" name="Metin Yer Tutucusu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4" name="Metin Yer Tutucusu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5" name="Metin Yer Tutucusu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6" name="Metin Yer Tutucusu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7" name="Metin Yer Tutucusu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8" name="Metin Yer Tutucusu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9" name="Metin Yer Tutucusu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0" name="Metin Yer Tutucusu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1" name="Metin Yer Tutucusu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2" name="Metin Yer Tutucusu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3" name="Metin Yer Tutucusu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4" name="Metin Yer Tutucusu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5" name="Metin Yer Tutucusu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6" name="Metin Yer Tutucusu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7" name="Metin Yer Tutucusu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73" name="Metin Kutusu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solidFill>
                  <a:schemeClr val="accent1"/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74" name="Metin Yer Tutucusu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0" name="Metin Kutusu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81" name="Metin Yer Tutucusu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7" name="Metin Kutusu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88" name="Metin Yer Tutucusu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96" name="Metin Kutusu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97" name="Metin Yer Tutucusu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05" name="Metin Kutusu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06" name="Metin Yer Tutucusu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3" name="Metin Kutusu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14" name="Metin Yer Tutucusu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5" name="Metin Kutusu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</a:t>
            </a:r>
          </a:p>
        </p:txBody>
      </p:sp>
      <p:sp>
        <p:nvSpPr>
          <p:cNvPr id="116" name="Metin Kutusu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Pazartesi</a:t>
            </a:r>
          </a:p>
        </p:txBody>
      </p:sp>
      <p:sp>
        <p:nvSpPr>
          <p:cNvPr id="117" name="Metin Kutusu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Salı</a:t>
            </a:r>
          </a:p>
        </p:txBody>
      </p:sp>
      <p:sp>
        <p:nvSpPr>
          <p:cNvPr id="118" name="Metin Kutusu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Çarşamba</a:t>
            </a:r>
          </a:p>
        </p:txBody>
      </p:sp>
      <p:sp>
        <p:nvSpPr>
          <p:cNvPr id="119" name="Metin Kutusu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Perşembe</a:t>
            </a:r>
          </a:p>
        </p:txBody>
      </p:sp>
      <p:sp>
        <p:nvSpPr>
          <p:cNvPr id="120" name="Metin Kutusu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</a:t>
            </a:r>
          </a:p>
        </p:txBody>
      </p:sp>
      <p:sp>
        <p:nvSpPr>
          <p:cNvPr id="121" name="Metin Kutusu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Cumartesi</a:t>
            </a:r>
          </a:p>
        </p:txBody>
      </p:sp>
      <p:sp>
        <p:nvSpPr>
          <p:cNvPr id="122" name="Metin Kutusu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123" name="Metin Kutusu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124" name="Metin Yer Tutucusu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5" name="Metin Yer Tutucusu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6" name="Metin Yer Tutucusu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7" name="Metin Kutusu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128" name="Metin Yer Tutucusu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9" name="Metin Kutusu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82" name="Metin Yer Tutucusu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84" name="Metin Kutusu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98" name="Metin Kutusu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tr-T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Metin Kutusu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tr-TR" dirty="0">
                <a:latin typeface="Corbel" pitchFamily="34" charset="0"/>
              </a:rPr>
              <a:t>Ekim</a:t>
            </a:r>
          </a:p>
        </p:txBody>
      </p:sp>
      <p:sp>
        <p:nvSpPr>
          <p:cNvPr id="197" name="Dikdörtgen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dirty="0">
              <a:latin typeface="Corbel" panose="020B0503020204020204" pitchFamily="34" charset="0"/>
            </a:endParaRPr>
          </a:p>
        </p:txBody>
      </p:sp>
      <p:sp>
        <p:nvSpPr>
          <p:cNvPr id="245" name="Metin Yer Tutucusu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6" name="Metin Yer Tutucusu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7" name="Metin Yer Tutucusu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8" name="Metin Yer Tutucusu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9" name="Metin Yer Tutucusu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0" name="Metin Yer Tutucusu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1" name="Metin Kutusu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252" name="Metin Kutusu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  <p:sp>
        <p:nvSpPr>
          <p:cNvPr id="253" name="Metin Kutusu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</a:p>
        </p:txBody>
      </p:sp>
      <p:sp>
        <p:nvSpPr>
          <p:cNvPr id="254" name="Metin Kutusu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</a:p>
        </p:txBody>
      </p:sp>
      <p:sp>
        <p:nvSpPr>
          <p:cNvPr id="255" name="Metin Kutusu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10</a:t>
            </a:r>
          </a:p>
        </p:txBody>
      </p:sp>
      <p:sp>
        <p:nvSpPr>
          <p:cNvPr id="256" name="Metin Kutusu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576015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sım Sayfa Düze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up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up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Düz Bağlayıcı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Düz Bağlayıcı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Düz Bağlayıcı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Düz Bağlayıcı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Düz Bağlayıcı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Düz Bağlayıcı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up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Düz Bağlayıcı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Düz Bağlayıcı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Düz Bağlayıcı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Düz Bağlayıcı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Düz Bağlayıcı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Düz Bağlayıcı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up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Düz Bağlayıcı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Düz Bağlayıcı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Düz Bağlayıcı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Düz Bağlayıcı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Düz Bağlayıcı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Düz Bağlayıcı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up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Düz Bağlayıcı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Düz Bağlayıcı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Düz Bağlayıcı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Düz Bağlayıcı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Düz Bağlayıcı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Düz Bağlayıcı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up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Düz Bağlayıcı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Düz Bağlayıcı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Düz Bağlayıcı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Düz Bağlayıcı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Düz Bağlayıcı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Düz Bağlayıcı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up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Düz Bağlayıcı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Düz Bağlayıcı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Düz Bağlayıcı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Düz Bağlayıcı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Düz Bağlayıcı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Düz Bağlayıcı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up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Düz Bağlayıcı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Düz Bağlayıcı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Düz Bağlayıcı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Düz Bağlayıcı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Düz Bağlayıcı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Düz Bağlayıcı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up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Düz Bağlayıcı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Düz Bağlayıcı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Düz Bağlayıcı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Düz Bağlayıcı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Düz Bağlayıcı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Düz Bağlayıcı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Metin Kutusu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</a:p>
          </p:txBody>
        </p:sp>
        <p:sp>
          <p:nvSpPr>
            <p:cNvPr id="14" name="MetinKutusu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</a:p>
          </p:txBody>
        </p:sp>
        <p:sp>
          <p:nvSpPr>
            <p:cNvPr id="15" name="MetinKutusu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6" name="MetinKutusu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7" name="Metin Kutusu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18" name="MetinKutusu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19" name="Metin Kutusu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20" name="MetinKutusu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21" name="MetinKutusu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2" name="Metin Kutusu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3" name="Metin Kutusu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4" name="Metin Kutusu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5" name="Metin Kutusu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6" name="Metin Kutusu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7" name="Metin Kutusu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28" name="Metin Kutusu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29" name="Metin Kutusu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31" name="Metin Kutusu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2" name="Metin Kutusu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3" name="Metin Kutusu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4" name="Metin Kutusu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5" name="Metin Kutusu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  <p:sp>
          <p:nvSpPr>
            <p:cNvPr id="36" name="Metin Kutusu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</a:p>
          </p:txBody>
        </p:sp>
        <p:sp>
          <p:nvSpPr>
            <p:cNvPr id="37" name="Metin Kutusu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</a:p>
          </p:txBody>
        </p:sp>
      </p:grpSp>
      <p:sp>
        <p:nvSpPr>
          <p:cNvPr id="43" name="Metin Yer Tutucusu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4" name="Metin Yer Tutucusu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5" name="Metin Yer Tutucusu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6" name="Metin Yer Tutucusu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7" name="Metin Yer Tutucusu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8" name="Metin Yer Tutucusu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9" name="Metin Yer Tutucusu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0" name="Metin Yer Tutucusu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1" name="Metin Yer Tutucusu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2" name="Metin Yer Tutucusu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3" name="Metin Yer Tutucusu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4" name="Metin Yer Tutucusu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5" name="Metin Yer Tutucusu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6" name="Metin Yer Tutucusu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7" name="Metin Yer Tutucusu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8" name="Metin Yer Tutucusu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9" name="Metin Yer Tutucusu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0" name="Metin Yer Tutucusu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1" name="Metin Yer Tutucusu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2" name="Metin Yer Tutucusu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3" name="Metin Yer Tutucusu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4" name="Metin Yer Tutucusu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5" name="Metin Yer Tutucusu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6" name="Metin Yer Tutucusu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7" name="Metin Yer Tutucusu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73" name="Metin Kutusu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74" name="Metin Yer Tutucusu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0" name="Metin Kutusu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81" name="Metin Yer Tutucusu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7" name="Metin Kutusu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88" name="Metin Yer Tutucusu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96" name="Metin Kutusu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97" name="Metin Yer Tutucusu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05" name="Metin Kutusu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06" name="Metin Yer Tutucusu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3" name="Metin Kutusu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14" name="Metin Yer Tutucusu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5" name="Metin Kutusu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</a:t>
            </a:r>
          </a:p>
        </p:txBody>
      </p:sp>
      <p:sp>
        <p:nvSpPr>
          <p:cNvPr id="116" name="Metin Kutusu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Pazartesi</a:t>
            </a:r>
          </a:p>
        </p:txBody>
      </p:sp>
      <p:sp>
        <p:nvSpPr>
          <p:cNvPr id="117" name="Metin Kutusu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Salı</a:t>
            </a:r>
          </a:p>
        </p:txBody>
      </p:sp>
      <p:sp>
        <p:nvSpPr>
          <p:cNvPr id="118" name="Metin Kutusu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Çarşamba</a:t>
            </a:r>
          </a:p>
        </p:txBody>
      </p:sp>
      <p:sp>
        <p:nvSpPr>
          <p:cNvPr id="119" name="Metin Kutusu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Perşembe</a:t>
            </a:r>
          </a:p>
        </p:txBody>
      </p:sp>
      <p:sp>
        <p:nvSpPr>
          <p:cNvPr id="120" name="Metin Kutusu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</a:t>
            </a:r>
          </a:p>
        </p:txBody>
      </p:sp>
      <p:sp>
        <p:nvSpPr>
          <p:cNvPr id="121" name="Metin Kutusu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Cumartesi</a:t>
            </a:r>
          </a:p>
        </p:txBody>
      </p:sp>
      <p:sp>
        <p:nvSpPr>
          <p:cNvPr id="122" name="Metin Kutusu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23" name="Metin Kutusu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24" name="Metin Yer Tutucusu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5" name="Metin Yer Tutucusu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6" name="Metin Yer Tutucusu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7" name="Metin Kutusu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128" name="Metin Yer Tutucusu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9" name="Metin Kutusu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82" name="Metin Yer Tutucusu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84" name="Metin Kutusu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98" name="Metin Kutusu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tr-T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Metin Kutusu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tr-TR" dirty="0">
                <a:latin typeface="Corbel" pitchFamily="34" charset="0"/>
              </a:rPr>
              <a:t>Kasım</a:t>
            </a:r>
          </a:p>
        </p:txBody>
      </p:sp>
      <p:sp>
        <p:nvSpPr>
          <p:cNvPr id="197" name="Dikdörtgen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dirty="0">
              <a:latin typeface="Corbel" panose="020B0503020204020204" pitchFamily="34" charset="0"/>
            </a:endParaRPr>
          </a:p>
        </p:txBody>
      </p:sp>
      <p:sp>
        <p:nvSpPr>
          <p:cNvPr id="245" name="Metin Yer Tutucusu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6" name="Metin Yer Tutucusu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7" name="Metin Yer Tutucusu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8" name="Metin Yer Tutucusu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9" name="Metin Yer Tutucusu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0" name="Metin Yer Tutucusu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1" name="Metin Kutusu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252" name="Metin Kutusu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253" name="Metin Kutusu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254" name="Metin Kutusu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  <p:sp>
        <p:nvSpPr>
          <p:cNvPr id="255" name="Metin Kutusu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</a:p>
        </p:txBody>
      </p:sp>
      <p:sp>
        <p:nvSpPr>
          <p:cNvPr id="256" name="Metin Kutusu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04809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alık Sayfa Düze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up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up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Düz Bağlayıcı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Düz Bağlayıcı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Düz Bağlayıcı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Düz Bağlayıcı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Düz Bağlayıcı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Düz Bağlayıcı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up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Düz Bağlayıcı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Düz Bağlayıcı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Düz Bağlayıcı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Düz Bağlayıcı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Düz Bağlayıcı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Düz Bağlayıcı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up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Düz Bağlayıcı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Düz Bağlayıcı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Düz Bağlayıcı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Düz Bağlayıcı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Düz Bağlayıcı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Düz Bağlayıcı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up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Düz Bağlayıcı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Düz Bağlayıcı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Düz Bağlayıcı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Düz Bağlayıcı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Düz Bağlayıcı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Düz Bağlayıcı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up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Düz Bağlayıcı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Düz Bağlayıcı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Düz Bağlayıcı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Düz Bağlayıcı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Düz Bağlayıcı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Düz Bağlayıcı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up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Düz Bağlayıcı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Düz Bağlayıcı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Düz Bağlayıcı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Düz Bağlayıcı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Düz Bağlayıcı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Düz Bağlayıcı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up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Düz Bağlayıcı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Düz Bağlayıcı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Düz Bağlayıcı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Düz Bağlayıcı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Düz Bağlayıcı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Düz Bağlayıcı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up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Düz Bağlayıcı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Düz Bağlayıcı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Düz Bağlayıcı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Düz Bağlayıcı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Düz Bağlayıcı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Düz Bağlayıcı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Metin Kutusu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</a:t>
              </a:r>
            </a:p>
          </p:txBody>
        </p:sp>
        <p:sp>
          <p:nvSpPr>
            <p:cNvPr id="14" name="MetinKutusu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</a:t>
              </a:r>
            </a:p>
          </p:txBody>
        </p:sp>
        <p:sp>
          <p:nvSpPr>
            <p:cNvPr id="15" name="MetinKutusu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</a:p>
          </p:txBody>
        </p:sp>
        <p:sp>
          <p:nvSpPr>
            <p:cNvPr id="16" name="MetinKutusu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</a:p>
          </p:txBody>
        </p:sp>
        <p:sp>
          <p:nvSpPr>
            <p:cNvPr id="17" name="Metin Kutusu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8" name="MetinKutusu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9" name="Metin Kutusu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20" name="MetinKutusu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21" name="MetinKutusu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22" name="Metin Kutusu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23" name="Metin Kutusu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4" name="Metin Kutusu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5" name="Metin Kutusu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6" name="Metin Kutusu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7" name="Metin Kutusu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8" name="Metin Kutusu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9" name="Metin Kutusu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31" name="Metin Kutusu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32" name="Metin Kutusu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33" name="Metin Kutusu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4" name="Metin Kutusu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5" name="Metin Kutusu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6" name="Metin Kutusu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7" name="Metin Kutusu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</p:grpSp>
      <p:sp>
        <p:nvSpPr>
          <p:cNvPr id="43" name="Metin Yer Tutucusu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4" name="Metin Yer Tutucusu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5" name="Metin Yer Tutucusu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6" name="Metin Yer Tutucusu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7" name="Metin Yer Tutucusu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8" name="Metin Yer Tutucusu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9" name="Metin Yer Tutucusu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0" name="Metin Yer Tutucusu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1" name="Metin Yer Tutucusu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2" name="Metin Yer Tutucusu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3" name="Metin Yer Tutucusu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4" name="Metin Yer Tutucusu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5" name="Metin Yer Tutucusu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6" name="Metin Yer Tutucusu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7" name="Metin Yer Tutucusu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8" name="Metin Yer Tutucusu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9" name="Metin Yer Tutucusu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0" name="Metin Yer Tutucusu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1" name="Metin Yer Tutucusu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2" name="Metin Yer Tutucusu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3" name="Metin Yer Tutucusu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4" name="Metin Yer Tutucusu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5" name="Metin Yer Tutucusu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6" name="Metin Yer Tutucusu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7" name="Metin Yer Tutucusu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73" name="Metin Kutusu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74" name="Metin Yer Tutucusu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0" name="Metin Kutusu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81" name="Metin Yer Tutucusu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7" name="Metin Kutusu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88" name="Metin Yer Tutucusu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96" name="Metin Kutusu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97" name="Metin Yer Tutucusu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05" name="Metin Kutusu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27</a:t>
            </a:r>
          </a:p>
        </p:txBody>
      </p:sp>
      <p:sp>
        <p:nvSpPr>
          <p:cNvPr id="106" name="Metin Yer Tutucusu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3" name="Metin Kutusu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26</a:t>
            </a:r>
          </a:p>
        </p:txBody>
      </p:sp>
      <p:sp>
        <p:nvSpPr>
          <p:cNvPr id="114" name="Metin Yer Tutucusu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5" name="Metin Kutusu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</a:t>
            </a:r>
          </a:p>
        </p:txBody>
      </p:sp>
      <p:sp>
        <p:nvSpPr>
          <p:cNvPr id="116" name="Metin Kutusu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Pazartesi</a:t>
            </a:r>
          </a:p>
        </p:txBody>
      </p:sp>
      <p:sp>
        <p:nvSpPr>
          <p:cNvPr id="117" name="Metin Kutusu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Salı</a:t>
            </a:r>
          </a:p>
        </p:txBody>
      </p:sp>
      <p:sp>
        <p:nvSpPr>
          <p:cNvPr id="118" name="Metin Kutusu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Çarşamba</a:t>
            </a:r>
          </a:p>
        </p:txBody>
      </p:sp>
      <p:sp>
        <p:nvSpPr>
          <p:cNvPr id="119" name="Metin Kutusu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Perşembe</a:t>
            </a:r>
          </a:p>
        </p:txBody>
      </p:sp>
      <p:sp>
        <p:nvSpPr>
          <p:cNvPr id="120" name="Metin Kutusu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</a:t>
            </a:r>
          </a:p>
        </p:txBody>
      </p:sp>
      <p:sp>
        <p:nvSpPr>
          <p:cNvPr id="121" name="Metin Kutusu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Cumartesi</a:t>
            </a:r>
          </a:p>
        </p:txBody>
      </p:sp>
      <p:sp>
        <p:nvSpPr>
          <p:cNvPr id="122" name="Metin Kutusu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23" name="Metin Kutusu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24" name="Metin Yer Tutucusu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5" name="Metin Yer Tutucusu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6" name="Metin Yer Tutucusu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7" name="Metin Kutusu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128" name="Metin Yer Tutucusu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9" name="Metin Kutusu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182" name="Metin Yer Tutucusu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84" name="Metin Kutusu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27</a:t>
            </a:r>
          </a:p>
        </p:txBody>
      </p:sp>
      <p:sp>
        <p:nvSpPr>
          <p:cNvPr id="198" name="Metin Kutusu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tr-T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Metin Kutusu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tr-TR" dirty="0">
                <a:latin typeface="Corbel" pitchFamily="34" charset="0"/>
              </a:rPr>
              <a:t>Aralık</a:t>
            </a:r>
          </a:p>
        </p:txBody>
      </p:sp>
      <p:sp>
        <p:nvSpPr>
          <p:cNvPr id="197" name="Dikdörtgen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dirty="0">
              <a:latin typeface="Corbel" panose="020B0503020204020204" pitchFamily="34" charset="0"/>
            </a:endParaRPr>
          </a:p>
        </p:txBody>
      </p:sp>
      <p:sp>
        <p:nvSpPr>
          <p:cNvPr id="245" name="Metin Yer Tutucusu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6" name="Metin Yer Tutucusu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7" name="Metin Yer Tutucusu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8" name="Metin Yer Tutucusu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9" name="Metin Yer Tutucusu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0" name="Metin Yer Tutucusu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1" name="Metin Kutusu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252" name="Metin Kutusu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253" name="Metin Kutusu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254" name="Metin Kutusu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255" name="Metin Kutusu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256" name="Metin Kutusu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807718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pPr rtl="0"/>
            <a:r>
              <a:rPr lang="tr-TR" dirty="0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  <a:lvl2pPr>
              <a:defRPr>
                <a:latin typeface="Corbel" panose="020B0503020204020204" pitchFamily="34" charset="0"/>
              </a:defRPr>
            </a:lvl2pPr>
            <a:lvl3pPr>
              <a:defRPr>
                <a:latin typeface="Corbel" panose="020B0503020204020204" pitchFamily="34" charset="0"/>
              </a:defRPr>
            </a:lvl3pPr>
            <a:lvl4pPr>
              <a:defRPr>
                <a:latin typeface="Corbel" panose="020B0503020204020204" pitchFamily="34" charset="0"/>
              </a:defRPr>
            </a:lvl4pPr>
            <a:lvl5pPr>
              <a:defRPr>
                <a:latin typeface="Corbel" panose="020B0503020204020204" pitchFamily="34" charset="0"/>
              </a:defRPr>
            </a:lvl5pPr>
          </a:lstStyle>
          <a:p>
            <a:pPr lvl="0" rtl="0"/>
            <a:r>
              <a:rPr lang="tr-TR" dirty="0"/>
              <a:t>Asıl metin stillerini düzenlemek için tıklayın</a:t>
            </a:r>
          </a:p>
          <a:p>
            <a:pPr lvl="1" rtl="0"/>
            <a:r>
              <a:rPr lang="tr-TR" dirty="0"/>
              <a:t>İkinci düzey</a:t>
            </a:r>
          </a:p>
          <a:p>
            <a:pPr lvl="2" rtl="0"/>
            <a:r>
              <a:rPr lang="tr-TR" dirty="0"/>
              <a:t>Üçüncü düzey</a:t>
            </a:r>
          </a:p>
          <a:p>
            <a:pPr lvl="3" rtl="0"/>
            <a:r>
              <a:rPr lang="tr-TR" dirty="0"/>
              <a:t>Dördüncü düzey</a:t>
            </a:r>
          </a:p>
          <a:p>
            <a:pPr lvl="4" rtl="0"/>
            <a:r>
              <a:rPr lang="tr-TR" dirty="0"/>
              <a:t>Beşinci düzey</a:t>
            </a:r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r>
              <a:rPr lang="tr-TR"/>
              <a:t>21.03.2018</a:t>
            </a:r>
            <a:endParaRPr lang="tr-TR" dirty="0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fld id="{C9E513D3-5634-4029-9D8A-10D34CC19BA1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5633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r>
              <a:rPr lang="tr-TR"/>
              <a:t>21.03.2018</a:t>
            </a:r>
            <a:endParaRPr lang="tr-TR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fld id="{C9E513D3-5634-4029-9D8A-10D34CC19BA1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470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y Sayfa Düze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7" name="Grup 256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258" name="Grup 257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301" name="Düz Bağlayıcı 30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Düz Bağlayıcı 30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Düz Bağlayıcı 30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Düz Bağlayıcı 30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5" name="Düz Bağlayıcı 30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6" name="Düz Bağlayıcı 30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9" name="Grup 258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95" name="Düz Bağlayıcı 29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" name="Düz Bağlayıcı 29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" name="Düz Bağlayıcı 29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Düz Bağlayıcı 29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" name="Düz Bağlayıcı 29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Düz Bağlayıcı 29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0" name="Grup 259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89" name="Düz Bağlayıcı 28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Düz Bağlayıcı 28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Düz Bağlayıcı 29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Düz Bağlayıcı 29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Düz Bağlayıcı 29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Düz Bağlayıcı 29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1" name="Grup 260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283" name="Düz Bağlayıcı 282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Düz Bağlayıcı 283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Düz Bağlayıcı 284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Düz Bağlayıcı 285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Düz Bağlayıcı 28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Düz Bağlayıcı 28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2" name="Grup 261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277" name="Düz Bağlayıcı 276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Düz Bağlayıcı 277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Düz Bağlayıcı 278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Düz Bağlayıcı 279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Düz Bağlayıcı 280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Düz Bağlayıcı 281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3" name="Grup 262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271" name="Düz Bağlayıcı 270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Düz Bağlayıcı 271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Düz Bağlayıcı 272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Düz Bağlayıcı 273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Düz Bağlayıcı 274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Düz Bağlayıcı 275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4" name="Grup 263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265" name="Düz Bağlayıcı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Düz Bağlayıcı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Düz Bağlayıcı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Düz Bağlayıcı 267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Düz Bağlayıcı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Düz Bağlayıcı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up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Düz Bağlayıcı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Düz Bağlayıcı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Düz Bağlayıcı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Düz Bağlayıcı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Düz Bağlayıcı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Düz Bağlayıcı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Metin Kutusu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4" name="MetinKutusu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15" name="MetinKutusu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16" name="MetinKutusu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17" name="Metin Kutusu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18" name="MetinKutusu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19" name="Metin Kutusu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0" name="MetinKutusu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1" name="MetinKutusu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2" name="Metin Kutusu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3" name="Metin Kutusu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4" name="Metin Kutusu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25" name="Metin Kutusu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26" name="Metin Kutusu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27" name="Metin Kutusu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28" name="Metin Kutusu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29" name="Metin Kutusu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1" name="Metin Kutusu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2" name="Metin Kutusu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  <p:sp>
          <p:nvSpPr>
            <p:cNvPr id="33" name="Metin Kutusu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</a:p>
          </p:txBody>
        </p:sp>
        <p:sp>
          <p:nvSpPr>
            <p:cNvPr id="34" name="Metin Kutusu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</a:p>
          </p:txBody>
        </p:sp>
        <p:sp>
          <p:nvSpPr>
            <p:cNvPr id="35" name="Metin Kutusu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29</a:t>
              </a:r>
            </a:p>
          </p:txBody>
        </p:sp>
        <p:sp>
          <p:nvSpPr>
            <p:cNvPr id="36" name="Metin Kutusu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30</a:t>
              </a:r>
            </a:p>
          </p:txBody>
        </p:sp>
        <p:sp>
          <p:nvSpPr>
            <p:cNvPr id="37" name="Metin Kutusu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31</a:t>
              </a:r>
            </a:p>
          </p:txBody>
        </p:sp>
      </p:grpSp>
      <p:sp>
        <p:nvSpPr>
          <p:cNvPr id="43" name="Metin Yer Tutucusu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4" name="Metin Yer Tutucusu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5" name="Metin Yer Tutucusu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6" name="Metin Yer Tutucusu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7" name="Metin Yer Tutucusu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8" name="Metin Yer Tutucusu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9" name="Metin Yer Tutucusu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0" name="Metin Yer Tutucusu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1" name="Metin Yer Tutucusu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2" name="Metin Yer Tutucusu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3" name="Metin Yer Tutucusu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4" name="Metin Yer Tutucusu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5" name="Metin Yer Tutucusu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6" name="Metin Yer Tutucusu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7" name="Metin Yer Tutucusu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8" name="Metin Yer Tutucusu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9" name="Metin Yer Tutucusu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0" name="Metin Yer Tutucusu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1" name="Metin Yer Tutucusu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2" name="Metin Yer Tutucusu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3" name="Metin Yer Tutucusu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4" name="Metin Yer Tutucusu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5" name="Metin Yer Tutucusu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6" name="Metin Yer Tutucusu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7" name="Metin Yer Tutucusu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73" name="Metin Kutusu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74" name="Metin Yer Tutucusu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0" name="Metin Kutusu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81" name="Metin Yer Tutucusu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7" name="Metin Kutusu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88" name="Metin Yer Tutucusu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96" name="Metin Kutusu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97" name="Metin Yer Tutucusu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05" name="Metin Kutusu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06" name="Metin Yer Tutucusu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3" name="Metin Kutusu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14" name="Metin Yer Tutucusu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5" name="Metin Kutusu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</a:t>
            </a:r>
          </a:p>
        </p:txBody>
      </p:sp>
      <p:sp>
        <p:nvSpPr>
          <p:cNvPr id="116" name="Metin Kutusu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Pazartesi</a:t>
            </a:r>
          </a:p>
        </p:txBody>
      </p:sp>
      <p:sp>
        <p:nvSpPr>
          <p:cNvPr id="117" name="Metin Kutusu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Salı</a:t>
            </a:r>
          </a:p>
        </p:txBody>
      </p:sp>
      <p:sp>
        <p:nvSpPr>
          <p:cNvPr id="118" name="Metin Kutusu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Çarşamba</a:t>
            </a:r>
          </a:p>
        </p:txBody>
      </p:sp>
      <p:sp>
        <p:nvSpPr>
          <p:cNvPr id="119" name="Metin Kutusu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Perşembe</a:t>
            </a:r>
          </a:p>
        </p:txBody>
      </p:sp>
      <p:sp>
        <p:nvSpPr>
          <p:cNvPr id="120" name="Metin Kutusu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</a:t>
            </a:r>
          </a:p>
        </p:txBody>
      </p:sp>
      <p:sp>
        <p:nvSpPr>
          <p:cNvPr id="121" name="Metin Kutusu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Cumartesi</a:t>
            </a:r>
          </a:p>
        </p:txBody>
      </p:sp>
      <p:sp>
        <p:nvSpPr>
          <p:cNvPr id="122" name="Metin Kutusu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123" name="Metin Kutusu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124" name="Metin Yer Tutucusu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5" name="Metin Yer Tutucusu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6" name="Metin Yer Tutucusu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7" name="Metin Kutusu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128" name="Metin Yer Tutucusu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9" name="Metin Kutusu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82" name="Metin Yer Tutucusu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84" name="Metin Kutusu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98" name="Metin Kutusu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tr-TR" sz="5400" cap="small" dirty="0">
                <a:solidFill>
                  <a:srgbClr val="58B4FB"/>
                </a:solidFill>
                <a:latin typeface="Corbel" pitchFamily="34" charset="0"/>
              </a:rPr>
              <a:t>Yıl</a:t>
            </a:r>
          </a:p>
        </p:txBody>
      </p:sp>
      <p:sp>
        <p:nvSpPr>
          <p:cNvPr id="199" name="Metin Kutusu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tr-TR" dirty="0">
                <a:latin typeface="Corbel" pitchFamily="34" charset="0"/>
              </a:rPr>
              <a:t>Ay</a:t>
            </a:r>
          </a:p>
        </p:txBody>
      </p:sp>
      <p:sp>
        <p:nvSpPr>
          <p:cNvPr id="197" name="Dikdörtgen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dirty="0">
              <a:latin typeface="Corbel" panose="020B0503020204020204" pitchFamily="34" charset="0"/>
            </a:endParaRPr>
          </a:p>
        </p:txBody>
      </p:sp>
      <p:sp>
        <p:nvSpPr>
          <p:cNvPr id="245" name="Metin Yer Tutucusu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6" name="Metin Yer Tutucusu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7" name="Metin Yer Tutucusu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8" name="Metin Yer Tutucusu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9" name="Metin Yer Tutucusu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0" name="Metin Yer Tutucusu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1" name="Metin Kutusu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252" name="Metin Kutusu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  <p:sp>
        <p:nvSpPr>
          <p:cNvPr id="253" name="Metin Kutusu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</a:p>
        </p:txBody>
      </p:sp>
      <p:sp>
        <p:nvSpPr>
          <p:cNvPr id="254" name="Metin Kutusu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</a:p>
        </p:txBody>
      </p:sp>
      <p:sp>
        <p:nvSpPr>
          <p:cNvPr id="255" name="Metin Kutusu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10</a:t>
            </a:r>
          </a:p>
        </p:txBody>
      </p:sp>
      <p:sp>
        <p:nvSpPr>
          <p:cNvPr id="256" name="Metin Kutusu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80197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cak Sayfa Düze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 1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238" name="Grup 237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39" name="Düz Bağlayıcı 23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Düz Bağlayıcı 23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Düz Bağlayıcı 24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Düz Bağlayıcı 24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Düz Bağlayıcı 24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Düz Bağlayıcı 24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1" name="Grup 230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32" name="Düz Bağlayıcı 23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Düz Bağlayıcı 23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4" name="Düz Bağlayıcı 23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Düz Bağlayıcı 234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Düz Bağlayıcı 23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Düz Bağlayıcı 23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4" name="Grup 223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25" name="Düz Bağlayıcı 22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Düz Bağlayıcı 22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Düz Bağlayıcı 22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Düz Bağlayıcı 227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Düz Bağlayıcı 22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Düz Bağlayıcı 22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7" name="Grup 216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218" name="Düz Bağlayıcı 217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Düz Bağlayıcı 218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Düz Bağlayıcı 219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Düz Bağlayıcı 220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Düz Bağlayıcı 221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Düz Bağlayıcı 222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0" name="Grup 209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211" name="Düz Bağlayıcı 210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Düz Bağlayıcı 21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Düz Bağlayıcı 212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Düz Bağlayıcı 213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Düz Bağlayıcı 21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Düz Bağlayıcı 21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3" name="Grup 202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204" name="Düz Bağlayıcı 203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Düz Bağlayıcı 204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Düz Bağlayıcı 205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Düz Bağlayıcı 206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Düz Bağlayıcı 207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Düz Bağlayıcı 208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2" name="Grup 201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86" name="Düz Bağlayıcı 185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Düz Bağlayıcı 186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Düz Bağlayıcı 187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Düz Bağlayıcı 188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Düz Bağlayıcı 189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Düz Bağlayıcı 19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up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Düz Bağlayıcı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Düz Bağlayıcı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Düz Bağlayıcı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Düz Bağlayıcı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Düz Bağlayıcı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Düz Bağlayıcı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Metin Kutusu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4" name="MetinKutusu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15" name="MetinKutusu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16" name="MetinKutusu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17" name="Metin Kutusu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18" name="MetinKutusu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19" name="Metin Kutusu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0" name="MetinKutusu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1" name="MetinKutusu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2" name="Metin Kutusu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3" name="Metin Kutusu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4" name="Metin Kutusu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25" name="Metin Kutusu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26" name="Metin Kutusu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27" name="Metin Kutusu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28" name="Metin Kutusu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29" name="Metin Kutusu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1" name="Metin Kutusu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2" name="Metin Kutusu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  <p:sp>
          <p:nvSpPr>
            <p:cNvPr id="33" name="Metin Kutusu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</a:p>
          </p:txBody>
        </p:sp>
        <p:sp>
          <p:nvSpPr>
            <p:cNvPr id="34" name="Metin Kutusu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</a:p>
          </p:txBody>
        </p:sp>
        <p:sp>
          <p:nvSpPr>
            <p:cNvPr id="35" name="Metin Kutusu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29</a:t>
              </a:r>
            </a:p>
          </p:txBody>
        </p:sp>
        <p:sp>
          <p:nvSpPr>
            <p:cNvPr id="36" name="Metin Kutusu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30</a:t>
              </a:r>
            </a:p>
          </p:txBody>
        </p:sp>
        <p:sp>
          <p:nvSpPr>
            <p:cNvPr id="37" name="Metin Kutusu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31</a:t>
              </a:r>
            </a:p>
          </p:txBody>
        </p:sp>
      </p:grpSp>
      <p:sp>
        <p:nvSpPr>
          <p:cNvPr id="43" name="Metin Yer Tutucusu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4" name="Metin Yer Tutucusu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5" name="Metin Yer Tutucusu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6" name="Metin Yer Tutucusu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7" name="Metin Yer Tutucusu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8" name="Metin Yer Tutucusu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9" name="Metin Yer Tutucusu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0" name="Metin Yer Tutucusu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1" name="Metin Yer Tutucusu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2" name="Metin Yer Tutucusu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3" name="Metin Yer Tutucusu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4" name="Metin Yer Tutucusu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5" name="Metin Yer Tutucusu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6" name="Metin Yer Tutucusu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7" name="Metin Yer Tutucusu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8" name="Metin Yer Tutucusu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9" name="Metin Yer Tutucusu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0" name="Metin Yer Tutucusu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1" name="Metin Yer Tutucusu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2" name="Metin Yer Tutucusu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3" name="Metin Yer Tutucusu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4" name="Metin Yer Tutucusu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5" name="Metin Yer Tutucusu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6" name="Metin Yer Tutucusu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7" name="Metin Yer Tutucusu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73" name="Metin Kutusu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solidFill>
                  <a:schemeClr val="accent1"/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74" name="Metin Yer Tutucusu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0" name="Metin Kutusu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kern="1200" dirty="0">
                <a:solidFill>
                  <a:schemeClr val="accent1"/>
                </a:solidFill>
                <a:latin typeface="Corbel" panose="020B0503020204020204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81" name="Metin Yer Tutucusu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7" name="Metin Kutusu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88" name="Metin Yer Tutucusu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96" name="Metin Kutusu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97" name="Metin Yer Tutucusu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05" name="Metin Kutusu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06" name="Metin Yer Tutucusu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3" name="Metin Kutusu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14" name="Metin Yer Tutucusu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5" name="Metin Kutusu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</a:t>
            </a:r>
          </a:p>
        </p:txBody>
      </p:sp>
      <p:sp>
        <p:nvSpPr>
          <p:cNvPr id="116" name="Metin Kutusu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Pazartesi</a:t>
            </a:r>
          </a:p>
        </p:txBody>
      </p:sp>
      <p:sp>
        <p:nvSpPr>
          <p:cNvPr id="117" name="Metin Kutusu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Salı</a:t>
            </a:r>
          </a:p>
        </p:txBody>
      </p:sp>
      <p:sp>
        <p:nvSpPr>
          <p:cNvPr id="118" name="Metin Kutusu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Çarşamba</a:t>
            </a:r>
          </a:p>
        </p:txBody>
      </p:sp>
      <p:sp>
        <p:nvSpPr>
          <p:cNvPr id="119" name="Metin Kutusu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Perşembe</a:t>
            </a:r>
          </a:p>
        </p:txBody>
      </p:sp>
      <p:sp>
        <p:nvSpPr>
          <p:cNvPr id="120" name="Metin Kutusu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</a:t>
            </a:r>
          </a:p>
        </p:txBody>
      </p:sp>
      <p:sp>
        <p:nvSpPr>
          <p:cNvPr id="121" name="Metin Kutusu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Cumartesi</a:t>
            </a:r>
          </a:p>
        </p:txBody>
      </p:sp>
      <p:sp>
        <p:nvSpPr>
          <p:cNvPr id="122" name="Metin Kutusu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123" name="Metin Kutusu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124" name="Metin Yer Tutucusu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5" name="Metin Yer Tutucusu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6" name="Metin Yer Tutucusu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7" name="Metin Kutusu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128" name="Metin Yer Tutucusu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9" name="Metin Kutusu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82" name="Metin Yer Tutucusu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84" name="Metin Kutusu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98" name="Metin Kutusu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tr-T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Metin Kutusu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tr-TR" dirty="0">
                <a:latin typeface="Corbel" pitchFamily="34" charset="0"/>
              </a:rPr>
              <a:t>Ocak</a:t>
            </a:r>
          </a:p>
        </p:txBody>
      </p:sp>
      <p:sp>
        <p:nvSpPr>
          <p:cNvPr id="197" name="Dikdörtgen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dirty="0">
              <a:latin typeface="Corbel" panose="020B0503020204020204" pitchFamily="34" charset="0"/>
            </a:endParaRPr>
          </a:p>
        </p:txBody>
      </p:sp>
      <p:sp>
        <p:nvSpPr>
          <p:cNvPr id="245" name="Metin Yer Tutucusu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6" name="Metin Yer Tutucusu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7" name="Metin Yer Tutucusu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8" name="Metin Yer Tutucusu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9" name="Metin Yer Tutucusu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0" name="Metin Yer Tutucusu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1" name="Metin Kutusu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kern="12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  <a:ea typeface="+mn-ea"/>
                <a:cs typeface="+mn-cs"/>
              </a:rPr>
              <a:t>6</a:t>
            </a:r>
          </a:p>
        </p:txBody>
      </p:sp>
      <p:sp>
        <p:nvSpPr>
          <p:cNvPr id="252" name="Metin Kutusu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  <p:sp>
        <p:nvSpPr>
          <p:cNvPr id="253" name="Metin Kutusu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</a:p>
        </p:txBody>
      </p:sp>
      <p:sp>
        <p:nvSpPr>
          <p:cNvPr id="254" name="Metin Kutusu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</a:p>
        </p:txBody>
      </p:sp>
      <p:sp>
        <p:nvSpPr>
          <p:cNvPr id="255" name="Metin Kutusu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10</a:t>
            </a:r>
          </a:p>
        </p:txBody>
      </p:sp>
      <p:sp>
        <p:nvSpPr>
          <p:cNvPr id="256" name="Metin Kutusu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90557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Şubat Sayfa Düze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up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up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Düz Bağlayıcı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Düz Bağlayıcı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Düz Bağlayıcı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Düz Bağlayıcı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Düz Bağlayıcı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Düz Bağlayıcı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up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Düz Bağlayıcı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Düz Bağlayıcı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Düz Bağlayıcı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Düz Bağlayıcı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Düz Bağlayıcı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Düz Bağlayıcı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up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Düz Bağlayıcı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Düz Bağlayıcı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Düz Bağlayıcı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Düz Bağlayıcı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Düz Bağlayıcı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Düz Bağlayıcı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up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Düz Bağlayıcı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Düz Bağlayıcı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Düz Bağlayıcı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Düz Bağlayıcı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Düz Bağlayıcı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Düz Bağlayıcı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up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Düz Bağlayıcı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Düz Bağlayıcı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Düz Bağlayıcı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Düz Bağlayıcı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Düz Bağlayıcı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Düz Bağlayıcı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up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Düz Bağlayıcı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Düz Bağlayıcı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Düz Bağlayıcı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Düz Bağlayıcı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Düz Bağlayıcı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Düz Bağlayıcı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up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Düz Bağlayıcı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Düz Bağlayıcı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Düz Bağlayıcı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Düz Bağlayıcı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Düz Bağlayıcı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Düz Bağlayıcı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up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Düz Bağlayıcı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Düz Bağlayıcı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Düz Bağlayıcı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Düz Bağlayıcı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Düz Bağlayıcı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Düz Bağlayıcı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Metin Kutusu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</a:p>
          </p:txBody>
        </p:sp>
        <p:sp>
          <p:nvSpPr>
            <p:cNvPr id="14" name="MetinKutusu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</a:p>
          </p:txBody>
        </p:sp>
        <p:sp>
          <p:nvSpPr>
            <p:cNvPr id="15" name="MetinKutusu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6" name="MetinKutusu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7" name="Metin Kutusu 16"/>
            <p:cNvSpPr txBox="1"/>
            <p:nvPr userDrawn="1"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18" name="MetinKutusu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19" name="Metin Kutusu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20" name="MetinKutusu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21" name="MetinKutusu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2" name="Metin Kutusu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3" name="Metin Kutusu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4" name="Metin Kutusu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5" name="Metin Kutusu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6" name="Metin Kutusu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7" name="Metin Kutusu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28" name="Metin Kutusu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29" name="Metin Kutusu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31" name="Metin Kutusu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2" name="Metin Kutusu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3" name="Metin Kutusu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4" name="Metin Kutusu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5" name="Metin Kutusu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  <p:sp>
          <p:nvSpPr>
            <p:cNvPr id="36" name="Metin Kutusu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>
              <a:defPPr>
                <a:defRPr lang="en-US"/>
              </a:defPPr>
              <a:lvl1pPr algn="ctr">
                <a:defRPr sz="1400">
                  <a:solidFill>
                    <a:schemeClr val="accent1"/>
                  </a:solidFill>
                  <a:latin typeface="+mj-lt"/>
                </a:defRPr>
              </a:lvl1pPr>
            </a:lstStyle>
            <a:p>
              <a:pPr lvl="0" rtl="0"/>
              <a:r>
                <a:rPr lang="tr-TR" dirty="0">
                  <a:latin typeface="Corbel" panose="020B0503020204020204" pitchFamily="34" charset="0"/>
                </a:rPr>
                <a:t>27</a:t>
              </a:r>
            </a:p>
          </p:txBody>
        </p:sp>
        <p:sp>
          <p:nvSpPr>
            <p:cNvPr id="37" name="Metin Kutusu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</a:p>
          </p:txBody>
        </p:sp>
      </p:grpSp>
      <p:sp>
        <p:nvSpPr>
          <p:cNvPr id="43" name="Metin Yer Tutucusu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4" name="Metin Yer Tutucusu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5" name="Metin Yer Tutucusu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6" name="Metin Yer Tutucusu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7" name="Metin Yer Tutucusu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8" name="Metin Yer Tutucusu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9" name="Metin Yer Tutucusu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0" name="Metin Yer Tutucusu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1" name="Metin Yer Tutucusu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2" name="Metin Yer Tutucusu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3" name="Metin Yer Tutucusu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4" name="Metin Yer Tutucusu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5" name="Metin Yer Tutucusu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6" name="Metin Yer Tutucusu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7" name="Metin Yer Tutucusu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8" name="Metin Yer Tutucusu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9" name="Metin Yer Tutucusu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0" name="Metin Yer Tutucusu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1" name="Metin Yer Tutucusu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2" name="Metin Yer Tutucusu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3" name="Metin Yer Tutucusu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4" name="Metin Yer Tutucusu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5" name="Metin Yer Tutucusu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6" name="Metin Yer Tutucusu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7" name="Metin Yer Tutucusu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73" name="Metin Kutusu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74" name="Metin Yer Tutucusu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0" name="Metin Kutusu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81" name="Metin Yer Tutucusu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7" name="Metin Kutusu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88" name="Metin Yer Tutucusu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96" name="Metin Kutusu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97" name="Metin Yer Tutucusu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05" name="Metin Kutusu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06" name="Metin Yer Tutucusu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3" name="Metin Kutusu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14" name="Metin Yer Tutucusu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5" name="Metin Kutusu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</a:t>
            </a:r>
          </a:p>
        </p:txBody>
      </p:sp>
      <p:sp>
        <p:nvSpPr>
          <p:cNvPr id="116" name="Metin Kutusu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Pazartesi</a:t>
            </a:r>
          </a:p>
        </p:txBody>
      </p:sp>
      <p:sp>
        <p:nvSpPr>
          <p:cNvPr id="117" name="Metin Kutusu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Salı</a:t>
            </a:r>
          </a:p>
        </p:txBody>
      </p:sp>
      <p:sp>
        <p:nvSpPr>
          <p:cNvPr id="118" name="Metin Kutusu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Çarşamba</a:t>
            </a:r>
          </a:p>
        </p:txBody>
      </p:sp>
      <p:sp>
        <p:nvSpPr>
          <p:cNvPr id="119" name="Metin Kutusu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Perşembe</a:t>
            </a:r>
          </a:p>
        </p:txBody>
      </p:sp>
      <p:sp>
        <p:nvSpPr>
          <p:cNvPr id="120" name="Metin Kutusu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</a:t>
            </a:r>
          </a:p>
        </p:txBody>
      </p:sp>
      <p:sp>
        <p:nvSpPr>
          <p:cNvPr id="121" name="Metin Kutusu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Cumartesi</a:t>
            </a:r>
          </a:p>
        </p:txBody>
      </p:sp>
      <p:sp>
        <p:nvSpPr>
          <p:cNvPr id="122" name="Metin Kutusu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123" name="Metin Kutusu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124" name="Metin Yer Tutucusu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5" name="Metin Yer Tutucusu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6" name="Metin Yer Tutucusu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7" name="Metin Kutusu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128" name="Metin Yer Tutucusu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9" name="Metin Kutusu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82" name="Metin Yer Tutucusu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84" name="Metin Kutusu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98" name="Metin Kutusu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tr-T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Metin Kutusu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tr-TR" dirty="0">
                <a:latin typeface="Corbel" pitchFamily="34" charset="0"/>
              </a:rPr>
              <a:t>Şubat</a:t>
            </a:r>
          </a:p>
        </p:txBody>
      </p:sp>
      <p:sp>
        <p:nvSpPr>
          <p:cNvPr id="197" name="Dikdörtgen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dirty="0">
              <a:latin typeface="Corbel" panose="020B0503020204020204" pitchFamily="34" charset="0"/>
            </a:endParaRPr>
          </a:p>
        </p:txBody>
      </p:sp>
      <p:sp>
        <p:nvSpPr>
          <p:cNvPr id="245" name="Metin Yer Tutucusu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6" name="Metin Yer Tutucusu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7" name="Metin Yer Tutucusu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8" name="Metin Yer Tutucusu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9" name="Metin Yer Tutucusu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0" name="Metin Yer Tutucusu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1" name="Metin Kutusu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252" name="Metin Kutusu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  <p:sp>
        <p:nvSpPr>
          <p:cNvPr id="253" name="Metin Kutusu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</a:p>
        </p:txBody>
      </p:sp>
      <p:sp>
        <p:nvSpPr>
          <p:cNvPr id="254" name="Metin Kutusu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</a:p>
        </p:txBody>
      </p:sp>
      <p:sp>
        <p:nvSpPr>
          <p:cNvPr id="255" name="Metin Kutusu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10</a:t>
            </a:r>
          </a:p>
        </p:txBody>
      </p:sp>
      <p:sp>
        <p:nvSpPr>
          <p:cNvPr id="256" name="Metin Kutusu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012713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t Sayfa Düze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up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up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Düz Bağlayıcı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Düz Bağlayıcı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Düz Bağlayıcı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Düz Bağlayıcı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Düz Bağlayıcı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Düz Bağlayıcı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up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Düz Bağlayıcı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Düz Bağlayıcı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Düz Bağlayıcı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Düz Bağlayıcı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Düz Bağlayıcı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Düz Bağlayıcı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up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Düz Bağlayıcı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Düz Bağlayıcı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Düz Bağlayıcı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Düz Bağlayıcı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Düz Bağlayıcı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Düz Bağlayıcı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up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Düz Bağlayıcı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Düz Bağlayıcı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Düz Bağlayıcı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Düz Bağlayıcı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Düz Bağlayıcı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Düz Bağlayıcı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up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Düz Bağlayıcı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Düz Bağlayıcı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Düz Bağlayıcı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Düz Bağlayıcı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Düz Bağlayıcı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Düz Bağlayıcı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up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Düz Bağlayıcı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Düz Bağlayıcı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Düz Bağlayıcı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Düz Bağlayıcı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Düz Bağlayıcı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Düz Bağlayıcı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up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Düz Bağlayıcı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Düz Bağlayıcı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Düz Bağlayıcı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Düz Bağlayıcı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Düz Bağlayıcı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Düz Bağlayıcı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up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Düz Bağlayıcı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Düz Bağlayıcı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Düz Bağlayıcı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Düz Bağlayıcı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Düz Bağlayıcı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Düz Bağlayıcı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Metin Kutusu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</a:p>
          </p:txBody>
        </p:sp>
        <p:sp>
          <p:nvSpPr>
            <p:cNvPr id="14" name="MetinKutusu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</a:p>
          </p:txBody>
        </p:sp>
        <p:sp>
          <p:nvSpPr>
            <p:cNvPr id="15" name="MetinKutusu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6" name="MetinKutusu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7" name="Metin Kutusu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18" name="MetinKutusu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19" name="Metin Kutusu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20" name="MetinKutusu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21" name="MetinKutusu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2" name="Metin Kutusu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3" name="Metin Kutusu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4" name="Metin Kutusu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5" name="Metin Kutusu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6" name="Metin Kutusu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7" name="Metin Kutusu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28" name="Metin Kutusu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29" name="Metin Kutusu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31" name="Metin Kutusu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2" name="Metin Kutusu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3" name="Metin Kutusu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4" name="Metin Kutusu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5" name="Metin Kutusu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  <p:sp>
          <p:nvSpPr>
            <p:cNvPr id="36" name="Metin Kutusu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</a:p>
          </p:txBody>
        </p:sp>
        <p:sp>
          <p:nvSpPr>
            <p:cNvPr id="37" name="Metin Kutusu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</a:p>
          </p:txBody>
        </p:sp>
      </p:grpSp>
      <p:sp>
        <p:nvSpPr>
          <p:cNvPr id="43" name="Metin Yer Tutucusu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4" name="Metin Yer Tutucusu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5" name="Metin Yer Tutucusu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6" name="Metin Yer Tutucusu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7" name="Metin Yer Tutucusu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8" name="Metin Yer Tutucusu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9" name="Metin Yer Tutucusu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0" name="Metin Yer Tutucusu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1" name="Metin Yer Tutucusu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2" name="Metin Yer Tutucusu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3" name="Metin Yer Tutucusu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4" name="Metin Yer Tutucusu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5" name="Metin Yer Tutucusu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6" name="Metin Yer Tutucusu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7" name="Metin Yer Tutucusu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8" name="Metin Yer Tutucusu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9" name="Metin Yer Tutucusu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0" name="Metin Yer Tutucusu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1" name="Metin Yer Tutucusu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2" name="Metin Yer Tutucusu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3" name="Metin Yer Tutucusu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4" name="Metin Yer Tutucusu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5" name="Metin Yer Tutucusu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6" name="Metin Yer Tutucusu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7" name="Metin Yer Tutucusu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73" name="Metin Kutusu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74" name="Metin Yer Tutucusu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0" name="Metin Kutusu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81" name="Metin Yer Tutucusu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7" name="Metin Kutusu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88" name="Metin Yer Tutucusu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96" name="Metin Kutusu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97" name="Metin Yer Tutucusu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05" name="Metin Kutusu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27</a:t>
            </a:r>
          </a:p>
        </p:txBody>
      </p:sp>
      <p:sp>
        <p:nvSpPr>
          <p:cNvPr id="106" name="Metin Yer Tutucusu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3" name="Metin Kutusu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26</a:t>
            </a:r>
          </a:p>
        </p:txBody>
      </p:sp>
      <p:sp>
        <p:nvSpPr>
          <p:cNvPr id="114" name="Metin Yer Tutucusu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5" name="Metin Kutusu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</a:t>
            </a:r>
          </a:p>
        </p:txBody>
      </p:sp>
      <p:sp>
        <p:nvSpPr>
          <p:cNvPr id="116" name="Metin Kutusu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Pazartesi</a:t>
            </a:r>
          </a:p>
        </p:txBody>
      </p:sp>
      <p:sp>
        <p:nvSpPr>
          <p:cNvPr id="117" name="Metin Kutusu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Salı</a:t>
            </a:r>
          </a:p>
        </p:txBody>
      </p:sp>
      <p:sp>
        <p:nvSpPr>
          <p:cNvPr id="118" name="Metin Kutusu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Çarşamba</a:t>
            </a:r>
          </a:p>
        </p:txBody>
      </p:sp>
      <p:sp>
        <p:nvSpPr>
          <p:cNvPr id="119" name="Metin Kutusu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Perşembe</a:t>
            </a:r>
          </a:p>
        </p:txBody>
      </p:sp>
      <p:sp>
        <p:nvSpPr>
          <p:cNvPr id="120" name="Metin Kutusu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</a:t>
            </a:r>
          </a:p>
        </p:txBody>
      </p:sp>
      <p:sp>
        <p:nvSpPr>
          <p:cNvPr id="121" name="Metin Kutusu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Cumartesi</a:t>
            </a:r>
          </a:p>
        </p:txBody>
      </p:sp>
      <p:sp>
        <p:nvSpPr>
          <p:cNvPr id="122" name="Metin Kutusu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23" name="Metin Kutusu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124" name="Metin Yer Tutucusu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5" name="Metin Yer Tutucusu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6" name="Metin Yer Tutucusu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7" name="Metin Kutusu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28" name="Metin Yer Tutucusu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9" name="Metin Kutusu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82" name="Metin Yer Tutucusu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84" name="Metin Kutusu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98" name="Metin Kutusu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tr-T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Metin Kutusu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tr-TR" dirty="0">
                <a:latin typeface="Corbel" pitchFamily="34" charset="0"/>
              </a:rPr>
              <a:t>Mart</a:t>
            </a:r>
          </a:p>
        </p:txBody>
      </p:sp>
      <p:sp>
        <p:nvSpPr>
          <p:cNvPr id="197" name="Dikdörtgen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dirty="0">
              <a:latin typeface="Corbel" panose="020B0503020204020204" pitchFamily="34" charset="0"/>
            </a:endParaRPr>
          </a:p>
        </p:txBody>
      </p:sp>
      <p:sp>
        <p:nvSpPr>
          <p:cNvPr id="245" name="Metin Yer Tutucusu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6" name="Metin Yer Tutucusu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7" name="Metin Yer Tutucusu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8" name="Metin Yer Tutucusu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9" name="Metin Yer Tutucusu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0" name="Metin Yer Tutucusu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1" name="Metin Kutusu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252" name="Metin Kutusu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253" name="Metin Kutusu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254" name="Metin Kutusu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255" name="Metin Kutusu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  <p:sp>
        <p:nvSpPr>
          <p:cNvPr id="256" name="Metin Kutusu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94702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isan Sayfa Düze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up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up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Düz Bağlayıcı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Düz Bağlayıcı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Düz Bağlayıcı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Düz Bağlayıcı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Düz Bağlayıcı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Düz Bağlayıcı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up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Düz Bağlayıcı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Düz Bağlayıcı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Düz Bağlayıcı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Düz Bağlayıcı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Düz Bağlayıcı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Düz Bağlayıcı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up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Düz Bağlayıcı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Düz Bağlayıcı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Düz Bağlayıcı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Düz Bağlayıcı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Düz Bağlayıcı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Düz Bağlayıcı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up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Düz Bağlayıcı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Düz Bağlayıcı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Düz Bağlayıcı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Düz Bağlayıcı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Düz Bağlayıcı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Düz Bağlayıcı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up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Düz Bağlayıcı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Düz Bağlayıcı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Düz Bağlayıcı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Düz Bağlayıcı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Düz Bağlayıcı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Düz Bağlayıcı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up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Düz Bağlayıcı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Düz Bağlayıcı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Düz Bağlayıcı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Düz Bağlayıcı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Düz Bağlayıcı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Düz Bağlayıcı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up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Düz Bağlayıcı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Düz Bağlayıcı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Düz Bağlayıcı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Düz Bağlayıcı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Düz Bağlayıcı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Düz Bağlayıcı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up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Düz Bağlayıcı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Düz Bağlayıcı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Düz Bağlayıcı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Düz Bağlayıcı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Düz Bağlayıcı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Düz Bağlayıcı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Metin Kutusu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</a:t>
              </a:r>
            </a:p>
          </p:txBody>
        </p:sp>
        <p:sp>
          <p:nvSpPr>
            <p:cNvPr id="14" name="MetinKutusu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</a:t>
              </a:r>
            </a:p>
          </p:txBody>
        </p:sp>
        <p:sp>
          <p:nvSpPr>
            <p:cNvPr id="15" name="MetinKutusu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</a:t>
              </a:r>
            </a:p>
          </p:txBody>
        </p:sp>
        <p:sp>
          <p:nvSpPr>
            <p:cNvPr id="16" name="MetinKutusu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</a:p>
          </p:txBody>
        </p:sp>
        <p:sp>
          <p:nvSpPr>
            <p:cNvPr id="17" name="Metin Kutusu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</a:p>
          </p:txBody>
        </p:sp>
        <p:sp>
          <p:nvSpPr>
            <p:cNvPr id="18" name="MetinKutusu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9" name="Metin Kutusu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20" name="MetinKutusu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21" name="MetinKutusu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22" name="Metin Kutusu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23" name="Metin Kutusu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24" name="Metin Kutusu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5" name="Metin Kutusu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6" name="Metin Kutusu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7" name="Metin Kutusu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8" name="Metin Kutusu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9" name="Metin Kutusu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31" name="Metin Kutusu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32" name="Metin Kutusu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33" name="Metin Kutusu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34" name="Metin Kutusu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5" name="Metin Kutusu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6" name="Metin Kutusu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7" name="Metin Kutusu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</p:grpSp>
      <p:sp>
        <p:nvSpPr>
          <p:cNvPr id="43" name="Metin Yer Tutucusu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4" name="Metin Yer Tutucusu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5" name="Metin Yer Tutucusu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6" name="Metin Yer Tutucusu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7" name="Metin Yer Tutucusu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8" name="Metin Yer Tutucusu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9" name="Metin Yer Tutucusu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0" name="Metin Yer Tutucusu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1" name="Metin Yer Tutucusu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2" name="Metin Yer Tutucusu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3" name="Metin Yer Tutucusu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4" name="Metin Yer Tutucusu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5" name="Metin Yer Tutucusu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6" name="Metin Yer Tutucusu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7" name="Metin Yer Tutucusu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8" name="Metin Yer Tutucusu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9" name="Metin Yer Tutucusu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0" name="Metin Yer Tutucusu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1" name="Metin Yer Tutucusu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2" name="Metin Yer Tutucusu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3" name="Metin Yer Tutucusu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4" name="Metin Yer Tutucusu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5" name="Metin Yer Tutucusu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6" name="Metin Yer Tutucusu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7" name="Metin Yer Tutucusu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73" name="Metin Kutusu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74" name="Metin Yer Tutucusu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0" name="Metin Kutusu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kern="12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  <a:ea typeface="+mn-ea"/>
                <a:cs typeface="+mn-cs"/>
              </a:rPr>
              <a:t>30</a:t>
            </a:r>
          </a:p>
        </p:txBody>
      </p:sp>
      <p:sp>
        <p:nvSpPr>
          <p:cNvPr id="81" name="Metin Yer Tutucusu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7" name="Metin Kutusu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88" name="Metin Yer Tutucusu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96" name="Metin Kutusu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97" name="Metin Yer Tutucusu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05" name="Metin Kutusu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27</a:t>
            </a:r>
          </a:p>
        </p:txBody>
      </p:sp>
      <p:sp>
        <p:nvSpPr>
          <p:cNvPr id="106" name="Metin Yer Tutucusu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3" name="Metin Kutusu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26</a:t>
            </a:r>
          </a:p>
        </p:txBody>
      </p:sp>
      <p:sp>
        <p:nvSpPr>
          <p:cNvPr id="114" name="Metin Yer Tutucusu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5" name="Metin Kutusu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</a:t>
            </a:r>
          </a:p>
        </p:txBody>
      </p:sp>
      <p:sp>
        <p:nvSpPr>
          <p:cNvPr id="116" name="Metin Kutusu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Pazartesi</a:t>
            </a:r>
          </a:p>
        </p:txBody>
      </p:sp>
      <p:sp>
        <p:nvSpPr>
          <p:cNvPr id="117" name="Metin Kutusu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Salı</a:t>
            </a:r>
          </a:p>
        </p:txBody>
      </p:sp>
      <p:sp>
        <p:nvSpPr>
          <p:cNvPr id="118" name="Metin Kutusu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Çarşamba</a:t>
            </a:r>
          </a:p>
        </p:txBody>
      </p:sp>
      <p:sp>
        <p:nvSpPr>
          <p:cNvPr id="119" name="Metin Kutusu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Perşembe</a:t>
            </a:r>
          </a:p>
        </p:txBody>
      </p:sp>
      <p:sp>
        <p:nvSpPr>
          <p:cNvPr id="120" name="Metin Kutusu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</a:t>
            </a:r>
          </a:p>
        </p:txBody>
      </p:sp>
      <p:sp>
        <p:nvSpPr>
          <p:cNvPr id="121" name="Metin Kutusu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Cumartesi</a:t>
            </a:r>
          </a:p>
        </p:txBody>
      </p:sp>
      <p:sp>
        <p:nvSpPr>
          <p:cNvPr id="122" name="Metin Kutusu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23" name="Metin Kutusu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124" name="Metin Yer Tutucusu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5" name="Metin Yer Tutucusu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6" name="Metin Yer Tutucusu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7" name="Metin Kutusu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28" name="Metin Yer Tutucusu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9" name="Metin Kutusu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27</a:t>
            </a:r>
          </a:p>
        </p:txBody>
      </p:sp>
      <p:sp>
        <p:nvSpPr>
          <p:cNvPr id="182" name="Metin Yer Tutucusu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84" name="Metin Kutusu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26</a:t>
            </a:r>
          </a:p>
        </p:txBody>
      </p:sp>
      <p:sp>
        <p:nvSpPr>
          <p:cNvPr id="198" name="Metin Kutusu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tr-T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Metin Kutusu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tr-TR" dirty="0">
                <a:latin typeface="Corbel" pitchFamily="34" charset="0"/>
              </a:rPr>
              <a:t>Nisan</a:t>
            </a:r>
          </a:p>
        </p:txBody>
      </p:sp>
      <p:sp>
        <p:nvSpPr>
          <p:cNvPr id="197" name="Dikdörtgen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dirty="0">
              <a:latin typeface="Corbel" panose="020B0503020204020204" pitchFamily="34" charset="0"/>
            </a:endParaRPr>
          </a:p>
        </p:txBody>
      </p:sp>
      <p:sp>
        <p:nvSpPr>
          <p:cNvPr id="246" name="Metin Yer Tutucusu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7" name="Metin Yer Tutucusu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8" name="Metin Yer Tutucusu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9" name="Metin Yer Tutucusu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0" name="Metin Yer Tutucusu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1" name="Metin Kutusu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252" name="Metin Kutusu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253" name="Metin Kutusu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254" name="Metin Kutusu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255" name="Metin Kutusu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256" name="Metin Kutusu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153" name="Metin Yer Tutucusu 167">
            <a:extLst>
              <a:ext uri="{FF2B5EF4-FFF2-40B4-BE49-F238E27FC236}">
                <a16:creationId xmlns:a16="http://schemas.microsoft.com/office/drawing/2014/main" id="{05573EF2-3EF7-433B-B261-2AD6A0D2FC56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59285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847264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yıs Sayfa Düze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up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up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Düz Bağlayıcı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Düz Bağlayıcı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Düz Bağlayıcı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Düz Bağlayıcı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Düz Bağlayıcı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Düz Bağlayıcı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up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Düz Bağlayıcı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Düz Bağlayıcı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Düz Bağlayıcı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Düz Bağlayıcı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Düz Bağlayıcı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Düz Bağlayıcı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up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Düz Bağlayıcı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Düz Bağlayıcı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Düz Bağlayıcı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Düz Bağlayıcı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Düz Bağlayıcı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Düz Bağlayıcı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up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Düz Bağlayıcı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Düz Bağlayıcı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Düz Bağlayıcı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Düz Bağlayıcı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Düz Bağlayıcı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Düz Bağlayıcı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up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Düz Bağlayıcı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Düz Bağlayıcı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Düz Bağlayıcı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Düz Bağlayıcı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Düz Bağlayıcı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Düz Bağlayıcı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up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Düz Bağlayıcı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Düz Bağlayıcı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Düz Bağlayıcı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Düz Bağlayıcı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Düz Bağlayıcı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Düz Bağlayıcı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up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Düz Bağlayıcı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Düz Bağlayıcı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Düz Bağlayıcı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Düz Bağlayıcı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Düz Bağlayıcı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Düz Bağlayıcı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up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Düz Bağlayıcı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Düz Bağlayıcı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Düz Bağlayıcı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Düz Bağlayıcı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Düz Bağlayıcı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Düz Bağlayıcı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Metin Kutusu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4" name="MetinKutusu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5" name="MetinKutusu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16" name="MetinKutusu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17" name="Metin Kutusu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18" name="MetinKutusu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19" name="Metin Kutusu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0" name="MetinKutusu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1" name="MetinKutusu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2" name="Metin Kutusu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3" name="Metin Kutusu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4" name="Metin Kutusu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5" name="Metin Kutusu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26" name="Metin Kutusu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27" name="Metin Kutusu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28" name="Metin Kutusu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29" name="Metin Kutusu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1" name="Metin Kutusu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2" name="Metin Kutusu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3" name="Metin Kutusu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  <p:sp>
          <p:nvSpPr>
            <p:cNvPr id="34" name="Metin Kutusu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</a:p>
          </p:txBody>
        </p:sp>
        <p:sp>
          <p:nvSpPr>
            <p:cNvPr id="35" name="Metin Kutusu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28</a:t>
              </a:r>
            </a:p>
          </p:txBody>
        </p:sp>
        <p:sp>
          <p:nvSpPr>
            <p:cNvPr id="36" name="Metin Kutusu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29</a:t>
              </a:r>
            </a:p>
          </p:txBody>
        </p:sp>
        <p:sp>
          <p:nvSpPr>
            <p:cNvPr id="37" name="Metin Kutusu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30</a:t>
              </a:r>
            </a:p>
          </p:txBody>
        </p:sp>
      </p:grpSp>
      <p:sp>
        <p:nvSpPr>
          <p:cNvPr id="43" name="Metin Yer Tutucusu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4" name="Metin Yer Tutucusu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5" name="Metin Yer Tutucusu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6" name="Metin Yer Tutucusu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7" name="Metin Yer Tutucusu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8" name="Metin Yer Tutucusu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9" name="Metin Yer Tutucusu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0" name="Metin Yer Tutucusu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1" name="Metin Yer Tutucusu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2" name="Metin Yer Tutucusu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3" name="Metin Yer Tutucusu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4" name="Metin Yer Tutucusu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5" name="Metin Yer Tutucusu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6" name="Metin Yer Tutucusu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7" name="Metin Yer Tutucusu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8" name="Metin Yer Tutucusu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9" name="Metin Yer Tutucusu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0" name="Metin Yer Tutucusu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1" name="Metin Yer Tutucusu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2" name="Metin Yer Tutucusu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3" name="Metin Yer Tutucusu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4" name="Metin Yer Tutucusu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5" name="Metin Yer Tutucusu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6" name="Metin Yer Tutucusu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7" name="Metin Yer Tutucusu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73" name="Metin Kutusu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74" name="Metin Yer Tutucusu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0" name="Metin Kutusu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81" name="Metin Yer Tutucusu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7" name="Metin Kutusu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88" name="Metin Yer Tutucusu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96" name="Metin Kutusu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97" name="Metin Yer Tutucusu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05" name="Metin Kutusu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06" name="Metin Yer Tutucusu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3" name="Metin Kutusu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14" name="Metin Yer Tutucusu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5" name="Metin Kutusu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</a:t>
            </a:r>
          </a:p>
        </p:txBody>
      </p:sp>
      <p:sp>
        <p:nvSpPr>
          <p:cNvPr id="116" name="Metin Kutusu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Pazartesi</a:t>
            </a:r>
          </a:p>
        </p:txBody>
      </p:sp>
      <p:sp>
        <p:nvSpPr>
          <p:cNvPr id="117" name="Metin Kutusu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Salı</a:t>
            </a:r>
          </a:p>
        </p:txBody>
      </p:sp>
      <p:sp>
        <p:nvSpPr>
          <p:cNvPr id="118" name="Metin Kutusu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Çarşamba</a:t>
            </a:r>
          </a:p>
        </p:txBody>
      </p:sp>
      <p:sp>
        <p:nvSpPr>
          <p:cNvPr id="119" name="Metin Kutusu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Perşembe</a:t>
            </a:r>
          </a:p>
        </p:txBody>
      </p:sp>
      <p:sp>
        <p:nvSpPr>
          <p:cNvPr id="120" name="Metin Kutusu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</a:t>
            </a:r>
          </a:p>
        </p:txBody>
      </p:sp>
      <p:sp>
        <p:nvSpPr>
          <p:cNvPr id="121" name="Metin Kutusu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Cumartesi</a:t>
            </a:r>
          </a:p>
        </p:txBody>
      </p:sp>
      <p:sp>
        <p:nvSpPr>
          <p:cNvPr id="122" name="Metin Kutusu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123" name="Metin Kutusu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24" name="Metin Yer Tutucusu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5" name="Metin Yer Tutucusu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6" name="Metin Yer Tutucusu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7" name="Metin Kutusu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128" name="Metin Yer Tutucusu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9" name="Metin Kutusu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82" name="Metin Yer Tutucusu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84" name="Metin Kutusu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lvl="0"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solidFill>
                  <a:schemeClr val="accent1"/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198" name="Metin Kutusu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tr-T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Metin Kutusu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tr-TR" dirty="0">
                <a:latin typeface="Corbel" pitchFamily="34" charset="0"/>
              </a:rPr>
              <a:t>Mayıs</a:t>
            </a:r>
          </a:p>
        </p:txBody>
      </p:sp>
      <p:sp>
        <p:nvSpPr>
          <p:cNvPr id="197" name="Dikdörtgen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dirty="0">
              <a:latin typeface="Corbel" panose="020B0503020204020204" pitchFamily="34" charset="0"/>
            </a:endParaRPr>
          </a:p>
        </p:txBody>
      </p:sp>
      <p:sp>
        <p:nvSpPr>
          <p:cNvPr id="245" name="Metin Yer Tutucusu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6" name="Metin Yer Tutucusu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7" name="Metin Yer Tutucusu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8" name="Metin Yer Tutucusu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9" name="Metin Yer Tutucusu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0" name="Metin Yer Tutucusu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1" name="Metin Kutusu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252" name="Metin Kutusu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253" name="Metin Kutusu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  <p:sp>
        <p:nvSpPr>
          <p:cNvPr id="254" name="Metin Kutusu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</a:p>
        </p:txBody>
      </p:sp>
      <p:sp>
        <p:nvSpPr>
          <p:cNvPr id="255" name="Metin Kutusu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9</a:t>
            </a:r>
          </a:p>
        </p:txBody>
      </p:sp>
      <p:sp>
        <p:nvSpPr>
          <p:cNvPr id="256" name="Metin Kutusu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70477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ziran Sayfa Düze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up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up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Düz Bağlayıcı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Düz Bağlayıcı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Düz Bağlayıcı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Düz Bağlayıcı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Düz Bağlayıcı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Düz Bağlayıcı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up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Düz Bağlayıcı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Düz Bağlayıcı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Düz Bağlayıcı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Düz Bağlayıcı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Düz Bağlayıcı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Düz Bağlayıcı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up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Düz Bağlayıcı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Düz Bağlayıcı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Düz Bağlayıcı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Düz Bağlayıcı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Düz Bağlayıcı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Düz Bağlayıcı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up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Düz Bağlayıcı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Düz Bağlayıcı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Düz Bağlayıcı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Düz Bağlayıcı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Düz Bağlayıcı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Düz Bağlayıcı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up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Düz Bağlayıcı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Düz Bağlayıcı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Düz Bağlayıcı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Düz Bağlayıcı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Düz Bağlayıcı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Düz Bağlayıcı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up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Düz Bağlayıcı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Düz Bağlayıcı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Düz Bağlayıcı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Düz Bağlayıcı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Düz Bağlayıcı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Düz Bağlayıcı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up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Düz Bağlayıcı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Düz Bağlayıcı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Düz Bağlayıcı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Düz Bağlayıcı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Düz Bağlayıcı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Düz Bağlayıcı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up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Düz Bağlayıcı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Düz Bağlayıcı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Düz Bağlayıcı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Düz Bağlayıcı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Düz Bağlayıcı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Düz Bağlayıcı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Metin Kutusu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</a:t>
              </a:r>
            </a:p>
          </p:txBody>
        </p:sp>
        <p:sp>
          <p:nvSpPr>
            <p:cNvPr id="14" name="MetinKutusu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</a:p>
          </p:txBody>
        </p:sp>
        <p:sp>
          <p:nvSpPr>
            <p:cNvPr id="15" name="MetinKutusu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</a:p>
          </p:txBody>
        </p:sp>
        <p:sp>
          <p:nvSpPr>
            <p:cNvPr id="16" name="MetinKutusu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7" name="Metin Kutusu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18" name="MetinKutusu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19" name="Metin Kutusu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20" name="MetinKutusu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21" name="MetinKutusu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22" name="Metin Kutusu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3" name="Metin Kutusu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4" name="Metin Kutusu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5" name="Metin Kutusu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6" name="Metin Kutusu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7" name="Metin Kutusu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28" name="Metin Kutusu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29" name="Metin Kutusu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31" name="Metin Kutusu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32" name="Metin Kutusu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3" name="Metin Kutusu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4" name="Metin Kutusu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5" name="Metin Kutusu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  <p:sp>
          <p:nvSpPr>
            <p:cNvPr id="36" name="Metin Kutusu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26</a:t>
              </a:r>
            </a:p>
          </p:txBody>
        </p:sp>
        <p:sp>
          <p:nvSpPr>
            <p:cNvPr id="37" name="Metin Kutusu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27</a:t>
              </a:r>
            </a:p>
          </p:txBody>
        </p:sp>
      </p:grpSp>
      <p:sp>
        <p:nvSpPr>
          <p:cNvPr id="43" name="Metin Yer Tutucusu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4" name="Metin Yer Tutucusu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5" name="Metin Yer Tutucusu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6" name="Metin Yer Tutucusu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7" name="Metin Yer Tutucusu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8" name="Metin Yer Tutucusu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9" name="Metin Yer Tutucusu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0" name="Metin Yer Tutucusu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1" name="Metin Yer Tutucusu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2" name="Metin Yer Tutucusu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3" name="Metin Yer Tutucusu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4" name="Metin Yer Tutucusu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5" name="Metin Yer Tutucusu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6" name="Metin Yer Tutucusu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7" name="Metin Yer Tutucusu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8" name="Metin Yer Tutucusu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9" name="Metin Yer Tutucusu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0" name="Metin Yer Tutucusu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1" name="Metin Yer Tutucusu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2" name="Metin Yer Tutucusu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3" name="Metin Yer Tutucusu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4" name="Metin Yer Tutucusu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5" name="Metin Yer Tutucusu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6" name="Metin Yer Tutucusu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7" name="Metin Yer Tutucusu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73" name="Metin Kutusu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74" name="Metin Yer Tutucusu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0" name="Metin Kutusu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81" name="Metin Yer Tutucusu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7" name="Metin Kutusu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88" name="Metin Yer Tutucusu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96" name="Metin Kutusu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97" name="Metin Yer Tutucusu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05" name="Metin Kutusu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06" name="Metin Yer Tutucusu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3" name="Metin Kutusu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114" name="Metin Yer Tutucusu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5" name="Metin Kutusu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</a:t>
            </a:r>
          </a:p>
        </p:txBody>
      </p:sp>
      <p:sp>
        <p:nvSpPr>
          <p:cNvPr id="116" name="Metin Kutusu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Pazartesi</a:t>
            </a:r>
          </a:p>
        </p:txBody>
      </p:sp>
      <p:sp>
        <p:nvSpPr>
          <p:cNvPr id="117" name="Metin Kutusu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Salı</a:t>
            </a:r>
          </a:p>
        </p:txBody>
      </p:sp>
      <p:sp>
        <p:nvSpPr>
          <p:cNvPr id="118" name="Metin Kutusu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Çarşamba</a:t>
            </a:r>
          </a:p>
        </p:txBody>
      </p:sp>
      <p:sp>
        <p:nvSpPr>
          <p:cNvPr id="119" name="Metin Kutusu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Perşembe</a:t>
            </a:r>
          </a:p>
        </p:txBody>
      </p:sp>
      <p:sp>
        <p:nvSpPr>
          <p:cNvPr id="120" name="Metin Kutusu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</a:t>
            </a:r>
          </a:p>
        </p:txBody>
      </p:sp>
      <p:sp>
        <p:nvSpPr>
          <p:cNvPr id="121" name="Metin Kutusu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Cumartesi</a:t>
            </a:r>
          </a:p>
        </p:txBody>
      </p:sp>
      <p:sp>
        <p:nvSpPr>
          <p:cNvPr id="122" name="Metin Kutusu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23" name="Metin Kutusu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24" name="Metin Yer Tutucusu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5" name="Metin Yer Tutucusu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6" name="Metin Yer Tutucusu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7" name="Metin Kutusu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28" name="Metin Yer Tutucusu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9" name="Metin Kutusu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82" name="Metin Yer Tutucusu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84" name="Metin Kutusu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198" name="Metin Kutusu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tr-T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Metin Kutusu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tr-TR" dirty="0">
                <a:latin typeface="Corbel" pitchFamily="34" charset="0"/>
              </a:rPr>
              <a:t>Haziran</a:t>
            </a:r>
          </a:p>
        </p:txBody>
      </p:sp>
      <p:sp>
        <p:nvSpPr>
          <p:cNvPr id="197" name="Dikdörtgen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dirty="0">
              <a:latin typeface="Corbel" panose="020B0503020204020204" pitchFamily="34" charset="0"/>
            </a:endParaRPr>
          </a:p>
        </p:txBody>
      </p:sp>
      <p:sp>
        <p:nvSpPr>
          <p:cNvPr id="245" name="Metin Yer Tutucusu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6" name="Metin Yer Tutucusu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7" name="Metin Yer Tutucusu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8" name="Metin Yer Tutucusu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9" name="Metin Yer Tutucusu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0" name="Metin Yer Tutucusu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1" name="Metin Kutusu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252" name="Metin Kutusu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253" name="Metin Kutusu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  <p:sp>
        <p:nvSpPr>
          <p:cNvPr id="254" name="Metin Kutusu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6</a:t>
            </a:r>
          </a:p>
        </p:txBody>
      </p:sp>
      <p:sp>
        <p:nvSpPr>
          <p:cNvPr id="255" name="Metin Kutusu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7</a:t>
            </a:r>
          </a:p>
        </p:txBody>
      </p:sp>
      <p:sp>
        <p:nvSpPr>
          <p:cNvPr id="256" name="Metin Kutusu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878275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mmuz Sayfa Düze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up 153"/>
          <p:cNvGrpSpPr/>
          <p:nvPr userDrawn="1"/>
        </p:nvGrpSpPr>
        <p:grpSpPr>
          <a:xfrm>
            <a:off x="1226981" y="1517254"/>
            <a:ext cx="6478327" cy="4390280"/>
            <a:chOff x="1226981" y="1517254"/>
            <a:chExt cx="6478327" cy="4390280"/>
          </a:xfrm>
        </p:grpSpPr>
        <p:grpSp>
          <p:nvGrpSpPr>
            <p:cNvPr id="155" name="Grup 154"/>
            <p:cNvGrpSpPr/>
            <p:nvPr userDrawn="1"/>
          </p:nvGrpSpPr>
          <p:grpSpPr>
            <a:xfrm>
              <a:off x="7705308" y="1517904"/>
              <a:ext cx="0" cy="4386742"/>
              <a:chOff x="1226981" y="1517254"/>
              <a:chExt cx="0" cy="4386742"/>
            </a:xfrm>
          </p:grpSpPr>
          <p:cxnSp>
            <p:nvCxnSpPr>
              <p:cNvPr id="271" name="Düz Bağlayıcı 270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Düz Bağlayıcı 271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Düz Bağlayıcı 27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Düz Bağlayıcı 273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Düz Bağlayıcı 274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Düz Bağlayıcı 275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up 155"/>
            <p:cNvGrpSpPr/>
            <p:nvPr userDrawn="1"/>
          </p:nvGrpSpPr>
          <p:grpSpPr>
            <a:xfrm>
              <a:off x="6627881" y="1519692"/>
              <a:ext cx="0" cy="4386742"/>
              <a:chOff x="1226981" y="1517254"/>
              <a:chExt cx="0" cy="4386742"/>
            </a:xfrm>
          </p:grpSpPr>
          <p:cxnSp>
            <p:nvCxnSpPr>
              <p:cNvPr id="265" name="Düz Bağlayıcı 264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Düz Bağlayıcı 265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Düz Bağlayıcı 266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Düz Bağlayıcı 267"/>
              <p:cNvCxnSpPr/>
              <p:nvPr/>
            </p:nvCxnSpPr>
            <p:spPr>
              <a:xfrm>
                <a:off x="1226981" y="40300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Düz Bağlayıcı 268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Düz Bağlayıcı 269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up 156"/>
            <p:cNvGrpSpPr/>
            <p:nvPr userDrawn="1"/>
          </p:nvGrpSpPr>
          <p:grpSpPr>
            <a:xfrm>
              <a:off x="5539565" y="1517904"/>
              <a:ext cx="0" cy="4386742"/>
              <a:chOff x="1226981" y="1517254"/>
              <a:chExt cx="0" cy="4386742"/>
            </a:xfrm>
          </p:grpSpPr>
          <p:cxnSp>
            <p:nvCxnSpPr>
              <p:cNvPr id="259" name="Düz Bağlayıcı 258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Düz Bağlayıcı 259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Düz Bağlayıcı 260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Düz Bağlayıcı 261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Düz Bağlayıcı 262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Düz Bağlayıcı 263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8" name="Grup 157"/>
            <p:cNvGrpSpPr/>
            <p:nvPr userDrawn="1"/>
          </p:nvGrpSpPr>
          <p:grpSpPr>
            <a:xfrm>
              <a:off x="4462130" y="1517904"/>
              <a:ext cx="0" cy="4386742"/>
              <a:chOff x="1226981" y="1517254"/>
              <a:chExt cx="0" cy="4386742"/>
            </a:xfrm>
          </p:grpSpPr>
          <p:cxnSp>
            <p:nvCxnSpPr>
              <p:cNvPr id="180" name="Düz Bağlayıcı 179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Düz Bağlayıcı 180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Düz Bağlayıcı 182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Düz Bağlayıcı 184"/>
              <p:cNvCxnSpPr/>
              <p:nvPr/>
            </p:nvCxnSpPr>
            <p:spPr>
              <a:xfrm>
                <a:off x="1226981" y="40318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Düz Bağlayıcı 256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Düz Bağlayıcı 257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9" name="Grup 158"/>
            <p:cNvGrpSpPr/>
            <p:nvPr userDrawn="1"/>
          </p:nvGrpSpPr>
          <p:grpSpPr>
            <a:xfrm>
              <a:off x="3395332" y="1520792"/>
              <a:ext cx="0" cy="4386742"/>
              <a:chOff x="1226981" y="1517254"/>
              <a:chExt cx="0" cy="4386742"/>
            </a:xfrm>
          </p:grpSpPr>
          <p:cxnSp>
            <p:nvCxnSpPr>
              <p:cNvPr id="174" name="Düz Bağlayıcı 173"/>
              <p:cNvCxnSpPr/>
              <p:nvPr/>
            </p:nvCxnSpPr>
            <p:spPr>
              <a:xfrm>
                <a:off x="1226981" y="48702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Düz Bağlayıcı 174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Düz Bağlayıcı 175"/>
              <p:cNvCxnSpPr/>
              <p:nvPr/>
            </p:nvCxnSpPr>
            <p:spPr>
              <a:xfrm>
                <a:off x="1226981" y="235561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Düz Bağlayıcı 176"/>
              <p:cNvCxnSpPr/>
              <p:nvPr/>
            </p:nvCxnSpPr>
            <p:spPr>
              <a:xfrm>
                <a:off x="1226981" y="4028966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Düz Bağlayıcı 177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Düz Bağlayıcı 178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up 159"/>
            <p:cNvGrpSpPr/>
            <p:nvPr userDrawn="1"/>
          </p:nvGrpSpPr>
          <p:grpSpPr>
            <a:xfrm>
              <a:off x="2303728" y="1517904"/>
              <a:ext cx="0" cy="4388051"/>
              <a:chOff x="1226981" y="1503733"/>
              <a:chExt cx="0" cy="4388051"/>
            </a:xfrm>
          </p:grpSpPr>
          <p:cxnSp>
            <p:nvCxnSpPr>
              <p:cNvPr id="168" name="Düz Bağlayıcı 167"/>
              <p:cNvCxnSpPr/>
              <p:nvPr/>
            </p:nvCxnSpPr>
            <p:spPr>
              <a:xfrm>
                <a:off x="1226981" y="48595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Düz Bağlayıcı 168"/>
              <p:cNvCxnSpPr/>
              <p:nvPr/>
            </p:nvCxnSpPr>
            <p:spPr>
              <a:xfrm>
                <a:off x="1226981" y="318622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Düz Bağlayıcı 169"/>
              <p:cNvCxnSpPr/>
              <p:nvPr/>
            </p:nvCxnSpPr>
            <p:spPr>
              <a:xfrm>
                <a:off x="1226981" y="2344981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Düz Bağlayıcı 170"/>
              <p:cNvCxnSpPr/>
              <p:nvPr/>
            </p:nvCxnSpPr>
            <p:spPr>
              <a:xfrm>
                <a:off x="1226981" y="40183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Düz Bağlayıcı 171"/>
              <p:cNvCxnSpPr/>
              <p:nvPr userDrawn="1"/>
            </p:nvCxnSpPr>
            <p:spPr>
              <a:xfrm>
                <a:off x="1226981" y="570997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Düz Bağlayıcı 172"/>
              <p:cNvCxnSpPr/>
              <p:nvPr userDrawn="1"/>
            </p:nvCxnSpPr>
            <p:spPr>
              <a:xfrm>
                <a:off x="1226981" y="1503733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up 160"/>
            <p:cNvGrpSpPr/>
            <p:nvPr userDrawn="1"/>
          </p:nvGrpSpPr>
          <p:grpSpPr>
            <a:xfrm>
              <a:off x="1226981" y="1517254"/>
              <a:ext cx="0" cy="4386742"/>
              <a:chOff x="1226981" y="1517254"/>
              <a:chExt cx="0" cy="4386742"/>
            </a:xfrm>
          </p:grpSpPr>
          <p:cxnSp>
            <p:nvCxnSpPr>
              <p:cNvPr id="162" name="Düz Bağlayıcı 161"/>
              <p:cNvCxnSpPr/>
              <p:nvPr/>
            </p:nvCxnSpPr>
            <p:spPr>
              <a:xfrm>
                <a:off x="1226981" y="48744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Düz Bağlayıcı 162"/>
              <p:cNvCxnSpPr/>
              <p:nvPr/>
            </p:nvCxnSpPr>
            <p:spPr>
              <a:xfrm>
                <a:off x="1226981" y="31980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Düz Bağlayıcı 163"/>
              <p:cNvCxnSpPr/>
              <p:nvPr/>
            </p:nvCxnSpPr>
            <p:spPr>
              <a:xfrm>
                <a:off x="1226981" y="23598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Düz Bağlayıcı 164"/>
              <p:cNvCxnSpPr/>
              <p:nvPr/>
            </p:nvCxnSpPr>
            <p:spPr>
              <a:xfrm>
                <a:off x="1226981" y="4036219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Düz Bağlayıcı 165"/>
              <p:cNvCxnSpPr/>
              <p:nvPr userDrawn="1"/>
            </p:nvCxnSpPr>
            <p:spPr>
              <a:xfrm>
                <a:off x="1226981" y="5722185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Düz Bağlayıcı 166"/>
              <p:cNvCxnSpPr/>
              <p:nvPr userDrawn="1"/>
            </p:nvCxnSpPr>
            <p:spPr>
              <a:xfrm>
                <a:off x="1226981" y="1517254"/>
                <a:ext cx="0" cy="181811"/>
              </a:xfrm>
              <a:prstGeom prst="line">
                <a:avLst/>
              </a:prstGeom>
              <a:ln w="15875">
                <a:solidFill>
                  <a:schemeClr val="bg2">
                    <a:lumMod val="90000"/>
                  </a:schemeClr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1" name="Grup 190"/>
          <p:cNvGrpSpPr/>
          <p:nvPr userDrawn="1"/>
        </p:nvGrpSpPr>
        <p:grpSpPr>
          <a:xfrm>
            <a:off x="1219200" y="2362200"/>
            <a:ext cx="7543800" cy="3362366"/>
            <a:chOff x="1219200" y="2362200"/>
            <a:chExt cx="7543800" cy="3362366"/>
          </a:xfrm>
        </p:grpSpPr>
        <p:cxnSp>
          <p:nvCxnSpPr>
            <p:cNvPr id="192" name="Düz Bağlayıcı 191"/>
            <p:cNvCxnSpPr/>
            <p:nvPr/>
          </p:nvCxnSpPr>
          <p:spPr>
            <a:xfrm>
              <a:off x="1219200" y="23622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Düz Bağlayıcı 192"/>
            <p:cNvCxnSpPr/>
            <p:nvPr/>
          </p:nvCxnSpPr>
          <p:spPr>
            <a:xfrm>
              <a:off x="1219200" y="32004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Düz Bağlayıcı 193"/>
            <p:cNvCxnSpPr/>
            <p:nvPr/>
          </p:nvCxnSpPr>
          <p:spPr>
            <a:xfrm>
              <a:off x="1219200" y="40386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Düz Bağlayıcı 194"/>
            <p:cNvCxnSpPr/>
            <p:nvPr/>
          </p:nvCxnSpPr>
          <p:spPr>
            <a:xfrm>
              <a:off x="1219200" y="4876800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Düz Bağlayıcı 195"/>
            <p:cNvCxnSpPr/>
            <p:nvPr userDrawn="1"/>
          </p:nvCxnSpPr>
          <p:spPr>
            <a:xfrm>
              <a:off x="1219200" y="5724566"/>
              <a:ext cx="7543800" cy="0"/>
            </a:xfrm>
            <a:prstGeom prst="line">
              <a:avLst/>
            </a:prstGeom>
            <a:ln w="15875">
              <a:solidFill>
                <a:schemeClr val="bg2">
                  <a:lumMod val="9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 10"/>
          <p:cNvGrpSpPr/>
          <p:nvPr userDrawn="1"/>
        </p:nvGrpSpPr>
        <p:grpSpPr>
          <a:xfrm>
            <a:off x="1234440" y="1523359"/>
            <a:ext cx="7543800" cy="3581585"/>
            <a:chOff x="1234440" y="1523359"/>
            <a:chExt cx="7543800" cy="3581585"/>
          </a:xfrm>
        </p:grpSpPr>
        <p:cxnSp>
          <p:nvCxnSpPr>
            <p:cNvPr id="12" name="Düz Bağlayıcı 11"/>
            <p:cNvCxnSpPr/>
            <p:nvPr/>
          </p:nvCxnSpPr>
          <p:spPr>
            <a:xfrm>
              <a:off x="1234440" y="1524000"/>
              <a:ext cx="75438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Metin Kutusu 12"/>
            <p:cNvSpPr txBox="1"/>
            <p:nvPr/>
          </p:nvSpPr>
          <p:spPr>
            <a:xfrm>
              <a:off x="7746840" y="152335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</a:t>
              </a:r>
            </a:p>
          </p:txBody>
        </p:sp>
        <p:sp>
          <p:nvSpPr>
            <p:cNvPr id="14" name="MetinKutusu 13"/>
            <p:cNvSpPr txBox="1"/>
            <p:nvPr/>
          </p:nvSpPr>
          <p:spPr>
            <a:xfrm>
              <a:off x="126746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</a:t>
              </a:r>
            </a:p>
          </p:txBody>
        </p:sp>
        <p:sp>
          <p:nvSpPr>
            <p:cNvPr id="15" name="MetinKutusu 14"/>
            <p:cNvSpPr txBox="1"/>
            <p:nvPr/>
          </p:nvSpPr>
          <p:spPr>
            <a:xfrm>
              <a:off x="2347358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3</a:t>
              </a:r>
            </a:p>
          </p:txBody>
        </p:sp>
        <p:sp>
          <p:nvSpPr>
            <p:cNvPr id="16" name="MetinKutusu 15"/>
            <p:cNvSpPr txBox="1"/>
            <p:nvPr/>
          </p:nvSpPr>
          <p:spPr>
            <a:xfrm>
              <a:off x="3427254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4</a:t>
              </a:r>
            </a:p>
          </p:txBody>
        </p:sp>
        <p:sp>
          <p:nvSpPr>
            <p:cNvPr id="17" name="Metin Kutusu 16"/>
            <p:cNvSpPr txBox="1"/>
            <p:nvPr/>
          </p:nvSpPr>
          <p:spPr>
            <a:xfrm>
              <a:off x="450715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5</a:t>
              </a:r>
            </a:p>
          </p:txBody>
        </p:sp>
        <p:sp>
          <p:nvSpPr>
            <p:cNvPr id="18" name="MetinKutusu 17"/>
            <p:cNvSpPr txBox="1"/>
            <p:nvPr/>
          </p:nvSpPr>
          <p:spPr>
            <a:xfrm>
              <a:off x="5587046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6</a:t>
              </a:r>
            </a:p>
          </p:txBody>
        </p:sp>
        <p:sp>
          <p:nvSpPr>
            <p:cNvPr id="19" name="Metin Kutusu 18"/>
            <p:cNvSpPr txBox="1"/>
            <p:nvPr/>
          </p:nvSpPr>
          <p:spPr>
            <a:xfrm>
              <a:off x="6666942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7</a:t>
              </a:r>
            </a:p>
          </p:txBody>
        </p:sp>
        <p:sp>
          <p:nvSpPr>
            <p:cNvPr id="20" name="MetinKutusu 19"/>
            <p:cNvSpPr txBox="1"/>
            <p:nvPr/>
          </p:nvSpPr>
          <p:spPr>
            <a:xfrm>
              <a:off x="7746840" y="2362199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8</a:t>
              </a:r>
            </a:p>
          </p:txBody>
        </p:sp>
        <p:sp>
          <p:nvSpPr>
            <p:cNvPr id="21" name="MetinKutusu 20"/>
            <p:cNvSpPr txBox="1"/>
            <p:nvPr/>
          </p:nvSpPr>
          <p:spPr>
            <a:xfrm>
              <a:off x="126746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9</a:t>
              </a:r>
            </a:p>
          </p:txBody>
        </p:sp>
        <p:sp>
          <p:nvSpPr>
            <p:cNvPr id="22" name="Metin Kutusu 21"/>
            <p:cNvSpPr txBox="1"/>
            <p:nvPr/>
          </p:nvSpPr>
          <p:spPr>
            <a:xfrm>
              <a:off x="2347358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10</a:t>
              </a:r>
            </a:p>
          </p:txBody>
        </p:sp>
        <p:sp>
          <p:nvSpPr>
            <p:cNvPr id="23" name="Metin Kutusu 22"/>
            <p:cNvSpPr txBox="1"/>
            <p:nvPr/>
          </p:nvSpPr>
          <p:spPr>
            <a:xfrm>
              <a:off x="3427254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11</a:t>
              </a:r>
            </a:p>
          </p:txBody>
        </p:sp>
        <p:sp>
          <p:nvSpPr>
            <p:cNvPr id="24" name="Metin Kutusu 23"/>
            <p:cNvSpPr txBox="1"/>
            <p:nvPr/>
          </p:nvSpPr>
          <p:spPr>
            <a:xfrm>
              <a:off x="450715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12</a:t>
              </a:r>
            </a:p>
          </p:txBody>
        </p:sp>
        <p:sp>
          <p:nvSpPr>
            <p:cNvPr id="25" name="Metin Kutusu 24"/>
            <p:cNvSpPr txBox="1"/>
            <p:nvPr/>
          </p:nvSpPr>
          <p:spPr>
            <a:xfrm>
              <a:off x="5587046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13</a:t>
              </a:r>
            </a:p>
          </p:txBody>
        </p:sp>
        <p:sp>
          <p:nvSpPr>
            <p:cNvPr id="26" name="Metin Kutusu 25"/>
            <p:cNvSpPr txBox="1"/>
            <p:nvPr/>
          </p:nvSpPr>
          <p:spPr>
            <a:xfrm>
              <a:off x="6666942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14</a:t>
              </a:r>
            </a:p>
          </p:txBody>
        </p:sp>
        <p:sp>
          <p:nvSpPr>
            <p:cNvPr id="27" name="Metin Kutusu 26"/>
            <p:cNvSpPr txBox="1"/>
            <p:nvPr/>
          </p:nvSpPr>
          <p:spPr>
            <a:xfrm>
              <a:off x="7746840" y="3217567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15</a:t>
              </a:r>
            </a:p>
          </p:txBody>
        </p:sp>
        <p:sp>
          <p:nvSpPr>
            <p:cNvPr id="28" name="Metin Kutusu 27"/>
            <p:cNvSpPr txBox="1"/>
            <p:nvPr/>
          </p:nvSpPr>
          <p:spPr>
            <a:xfrm>
              <a:off x="126746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16</a:t>
              </a:r>
            </a:p>
          </p:txBody>
        </p:sp>
        <p:sp>
          <p:nvSpPr>
            <p:cNvPr id="29" name="Metin Kutusu 28"/>
            <p:cNvSpPr txBox="1"/>
            <p:nvPr/>
          </p:nvSpPr>
          <p:spPr>
            <a:xfrm>
              <a:off x="2347358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17</a:t>
              </a:r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3427254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18</a:t>
              </a:r>
            </a:p>
          </p:txBody>
        </p:sp>
        <p:sp>
          <p:nvSpPr>
            <p:cNvPr id="31" name="Metin Kutusu 30"/>
            <p:cNvSpPr txBox="1"/>
            <p:nvPr/>
          </p:nvSpPr>
          <p:spPr>
            <a:xfrm>
              <a:off x="450715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19</a:t>
              </a:r>
            </a:p>
          </p:txBody>
        </p:sp>
        <p:sp>
          <p:nvSpPr>
            <p:cNvPr id="32" name="Metin Kutusu 31"/>
            <p:cNvSpPr txBox="1"/>
            <p:nvPr/>
          </p:nvSpPr>
          <p:spPr>
            <a:xfrm>
              <a:off x="5587046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20</a:t>
              </a:r>
            </a:p>
          </p:txBody>
        </p:sp>
        <p:sp>
          <p:nvSpPr>
            <p:cNvPr id="33" name="Metin Kutusu 32"/>
            <p:cNvSpPr txBox="1"/>
            <p:nvPr/>
          </p:nvSpPr>
          <p:spPr>
            <a:xfrm>
              <a:off x="6666942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21</a:t>
              </a:r>
            </a:p>
          </p:txBody>
        </p:sp>
        <p:sp>
          <p:nvSpPr>
            <p:cNvPr id="34" name="Metin Kutusu 33"/>
            <p:cNvSpPr txBox="1"/>
            <p:nvPr/>
          </p:nvSpPr>
          <p:spPr>
            <a:xfrm>
              <a:off x="7746840" y="40513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22</a:t>
              </a:r>
            </a:p>
          </p:txBody>
        </p:sp>
        <p:sp>
          <p:nvSpPr>
            <p:cNvPr id="35" name="Metin Kutusu 34"/>
            <p:cNvSpPr txBox="1"/>
            <p:nvPr userDrawn="1"/>
          </p:nvSpPr>
          <p:spPr>
            <a:xfrm>
              <a:off x="1267462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23</a:t>
              </a:r>
            </a:p>
          </p:txBody>
        </p:sp>
        <p:sp>
          <p:nvSpPr>
            <p:cNvPr id="36" name="Metin Kutusu 35"/>
            <p:cNvSpPr txBox="1"/>
            <p:nvPr/>
          </p:nvSpPr>
          <p:spPr>
            <a:xfrm>
              <a:off x="2347358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24</a:t>
              </a:r>
            </a:p>
          </p:txBody>
        </p:sp>
        <p:sp>
          <p:nvSpPr>
            <p:cNvPr id="37" name="Metin Kutusu 36"/>
            <p:cNvSpPr txBox="1"/>
            <p:nvPr/>
          </p:nvSpPr>
          <p:spPr>
            <a:xfrm>
              <a:off x="3427254" y="4889500"/>
              <a:ext cx="208596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pPr algn="ctr" rtl="0"/>
              <a:r>
                <a:rPr lang="tr-TR" sz="1400" dirty="0">
                  <a:solidFill>
                    <a:schemeClr val="accent1"/>
                  </a:solidFill>
                  <a:latin typeface="Corbel" panose="020B0503020204020204" pitchFamily="34" charset="0"/>
                </a:rPr>
                <a:t>25</a:t>
              </a:r>
            </a:p>
          </p:txBody>
        </p:sp>
      </p:grpSp>
      <p:sp>
        <p:nvSpPr>
          <p:cNvPr id="43" name="Metin Yer Tutucusu 167"/>
          <p:cNvSpPr>
            <a:spLocks noGrp="1"/>
          </p:cNvSpPr>
          <p:nvPr>
            <p:ph type="body" sz="quarter" idx="23" hasCustomPrompt="1"/>
          </p:nvPr>
        </p:nvSpPr>
        <p:spPr>
          <a:xfrm>
            <a:off x="7907643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4" name="Metin Yer Tutucusu 167"/>
          <p:cNvSpPr>
            <a:spLocks noGrp="1"/>
          </p:cNvSpPr>
          <p:nvPr>
            <p:ph type="body" sz="quarter" idx="24" hasCustomPrompt="1"/>
          </p:nvPr>
        </p:nvSpPr>
        <p:spPr>
          <a:xfrm>
            <a:off x="1433514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5" name="Metin Yer Tutucusu 167"/>
          <p:cNvSpPr>
            <a:spLocks noGrp="1"/>
          </p:cNvSpPr>
          <p:nvPr>
            <p:ph type="body" sz="quarter" idx="25" hasCustomPrompt="1"/>
          </p:nvPr>
        </p:nvSpPr>
        <p:spPr>
          <a:xfrm>
            <a:off x="2512536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6" name="Metin Yer Tutucusu 167"/>
          <p:cNvSpPr>
            <a:spLocks noGrp="1"/>
          </p:cNvSpPr>
          <p:nvPr>
            <p:ph type="body" sz="quarter" idx="26" hasCustomPrompt="1"/>
          </p:nvPr>
        </p:nvSpPr>
        <p:spPr>
          <a:xfrm>
            <a:off x="3591557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7" name="Metin Yer Tutucusu 167"/>
          <p:cNvSpPr>
            <a:spLocks noGrp="1"/>
          </p:cNvSpPr>
          <p:nvPr>
            <p:ph type="body" sz="quarter" idx="13" hasCustomPrompt="1"/>
          </p:nvPr>
        </p:nvSpPr>
        <p:spPr>
          <a:xfrm>
            <a:off x="4670579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8" name="Metin Yer Tutucusu 167"/>
          <p:cNvSpPr>
            <a:spLocks noGrp="1"/>
          </p:cNvSpPr>
          <p:nvPr>
            <p:ph type="body" sz="quarter" idx="14" hasCustomPrompt="1"/>
          </p:nvPr>
        </p:nvSpPr>
        <p:spPr>
          <a:xfrm>
            <a:off x="5749600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49" name="Metin Yer Tutucusu 167"/>
          <p:cNvSpPr>
            <a:spLocks noGrp="1"/>
          </p:cNvSpPr>
          <p:nvPr>
            <p:ph type="body" sz="quarter" idx="15" hasCustomPrompt="1"/>
          </p:nvPr>
        </p:nvSpPr>
        <p:spPr>
          <a:xfrm>
            <a:off x="6828621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0" name="Metin Yer Tutucusu 167"/>
          <p:cNvSpPr>
            <a:spLocks noGrp="1"/>
          </p:cNvSpPr>
          <p:nvPr>
            <p:ph type="body" sz="quarter" idx="16" hasCustomPrompt="1"/>
          </p:nvPr>
        </p:nvSpPr>
        <p:spPr>
          <a:xfrm>
            <a:off x="7907643" y="2381250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1" name="Metin Yer Tutucusu 167"/>
          <p:cNvSpPr>
            <a:spLocks noGrp="1"/>
          </p:cNvSpPr>
          <p:nvPr>
            <p:ph type="body" sz="quarter" idx="27" hasCustomPrompt="1"/>
          </p:nvPr>
        </p:nvSpPr>
        <p:spPr>
          <a:xfrm>
            <a:off x="1433514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2" name="Metin Yer Tutucusu 167"/>
          <p:cNvSpPr>
            <a:spLocks noGrp="1"/>
          </p:cNvSpPr>
          <p:nvPr>
            <p:ph type="body" sz="quarter" idx="28" hasCustomPrompt="1"/>
          </p:nvPr>
        </p:nvSpPr>
        <p:spPr>
          <a:xfrm>
            <a:off x="2512536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3" name="Metin Yer Tutucusu 167"/>
          <p:cNvSpPr>
            <a:spLocks noGrp="1"/>
          </p:cNvSpPr>
          <p:nvPr>
            <p:ph type="body" sz="quarter" idx="29" hasCustomPrompt="1"/>
          </p:nvPr>
        </p:nvSpPr>
        <p:spPr>
          <a:xfrm>
            <a:off x="3591557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4" name="Metin Yer Tutucusu 167"/>
          <p:cNvSpPr>
            <a:spLocks noGrp="1"/>
          </p:cNvSpPr>
          <p:nvPr>
            <p:ph type="body" sz="quarter" idx="30" hasCustomPrompt="1"/>
          </p:nvPr>
        </p:nvSpPr>
        <p:spPr>
          <a:xfrm>
            <a:off x="4670579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5" name="Metin Yer Tutucusu 167"/>
          <p:cNvSpPr>
            <a:spLocks noGrp="1"/>
          </p:cNvSpPr>
          <p:nvPr>
            <p:ph type="body" sz="quarter" idx="31" hasCustomPrompt="1"/>
          </p:nvPr>
        </p:nvSpPr>
        <p:spPr>
          <a:xfrm>
            <a:off x="5749600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6" name="Metin Yer Tutucusu 167"/>
          <p:cNvSpPr>
            <a:spLocks noGrp="1"/>
          </p:cNvSpPr>
          <p:nvPr>
            <p:ph type="body" sz="quarter" idx="32" hasCustomPrompt="1"/>
          </p:nvPr>
        </p:nvSpPr>
        <p:spPr>
          <a:xfrm>
            <a:off x="6828621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7" name="Metin Yer Tutucusu 167"/>
          <p:cNvSpPr>
            <a:spLocks noGrp="1"/>
          </p:cNvSpPr>
          <p:nvPr>
            <p:ph type="body" sz="quarter" idx="33" hasCustomPrompt="1"/>
          </p:nvPr>
        </p:nvSpPr>
        <p:spPr>
          <a:xfrm>
            <a:off x="7907643" y="3217567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8" name="Metin Yer Tutucusu 167"/>
          <p:cNvSpPr>
            <a:spLocks noGrp="1"/>
          </p:cNvSpPr>
          <p:nvPr>
            <p:ph type="body" sz="quarter" idx="34" hasCustomPrompt="1"/>
          </p:nvPr>
        </p:nvSpPr>
        <p:spPr>
          <a:xfrm>
            <a:off x="1433514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59" name="Metin Yer Tutucusu 167"/>
          <p:cNvSpPr>
            <a:spLocks noGrp="1"/>
          </p:cNvSpPr>
          <p:nvPr>
            <p:ph type="body" sz="quarter" idx="35" hasCustomPrompt="1"/>
          </p:nvPr>
        </p:nvSpPr>
        <p:spPr>
          <a:xfrm>
            <a:off x="2512536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0" name="Metin Yer Tutucusu 167"/>
          <p:cNvSpPr>
            <a:spLocks noGrp="1"/>
          </p:cNvSpPr>
          <p:nvPr>
            <p:ph type="body" sz="quarter" idx="36" hasCustomPrompt="1"/>
          </p:nvPr>
        </p:nvSpPr>
        <p:spPr>
          <a:xfrm>
            <a:off x="3591557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1" name="Metin Yer Tutucusu 167"/>
          <p:cNvSpPr>
            <a:spLocks noGrp="1"/>
          </p:cNvSpPr>
          <p:nvPr>
            <p:ph type="body" sz="quarter" idx="37" hasCustomPrompt="1"/>
          </p:nvPr>
        </p:nvSpPr>
        <p:spPr>
          <a:xfrm>
            <a:off x="4670579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2" name="Metin Yer Tutucusu 167"/>
          <p:cNvSpPr>
            <a:spLocks noGrp="1"/>
          </p:cNvSpPr>
          <p:nvPr>
            <p:ph type="body" sz="quarter" idx="38" hasCustomPrompt="1"/>
          </p:nvPr>
        </p:nvSpPr>
        <p:spPr>
          <a:xfrm>
            <a:off x="5749600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3" name="Metin Yer Tutucusu 167"/>
          <p:cNvSpPr>
            <a:spLocks noGrp="1"/>
          </p:cNvSpPr>
          <p:nvPr>
            <p:ph type="body" sz="quarter" idx="39" hasCustomPrompt="1"/>
          </p:nvPr>
        </p:nvSpPr>
        <p:spPr>
          <a:xfrm>
            <a:off x="6828621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4" name="Metin Yer Tutucusu 167"/>
          <p:cNvSpPr>
            <a:spLocks noGrp="1"/>
          </p:cNvSpPr>
          <p:nvPr>
            <p:ph type="body" sz="quarter" idx="40" hasCustomPrompt="1"/>
          </p:nvPr>
        </p:nvSpPr>
        <p:spPr>
          <a:xfrm>
            <a:off x="7907643" y="4060826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5" name="Metin Yer Tutucusu 167"/>
          <p:cNvSpPr>
            <a:spLocks noGrp="1"/>
          </p:cNvSpPr>
          <p:nvPr>
            <p:ph type="body" sz="quarter" idx="41" hasCustomPrompt="1"/>
          </p:nvPr>
        </p:nvSpPr>
        <p:spPr>
          <a:xfrm>
            <a:off x="1433514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6" name="Metin Yer Tutucusu 167"/>
          <p:cNvSpPr>
            <a:spLocks noGrp="1"/>
          </p:cNvSpPr>
          <p:nvPr>
            <p:ph type="body" sz="quarter" idx="42" hasCustomPrompt="1"/>
          </p:nvPr>
        </p:nvSpPr>
        <p:spPr>
          <a:xfrm>
            <a:off x="2512536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67" name="Metin Yer Tutucusu 167"/>
          <p:cNvSpPr>
            <a:spLocks noGrp="1"/>
          </p:cNvSpPr>
          <p:nvPr>
            <p:ph type="body" sz="quarter" idx="43" hasCustomPrompt="1"/>
          </p:nvPr>
        </p:nvSpPr>
        <p:spPr>
          <a:xfrm>
            <a:off x="3591557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73" name="Metin Kutusu 72"/>
          <p:cNvSpPr txBox="1"/>
          <p:nvPr userDrawn="1"/>
        </p:nvSpPr>
        <p:spPr>
          <a:xfrm>
            <a:off x="6667818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74" name="Metin Yer Tutucusu 167"/>
          <p:cNvSpPr>
            <a:spLocks noGrp="1"/>
          </p:cNvSpPr>
          <p:nvPr>
            <p:ph type="body" sz="quarter" idx="47" hasCustomPrompt="1"/>
          </p:nvPr>
        </p:nvSpPr>
        <p:spPr>
          <a:xfrm>
            <a:off x="6828621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0" name="Metin Kutusu 79"/>
          <p:cNvSpPr txBox="1"/>
          <p:nvPr userDrawn="1"/>
        </p:nvSpPr>
        <p:spPr>
          <a:xfrm>
            <a:off x="5584357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81" name="Metin Yer Tutucusu 167"/>
          <p:cNvSpPr>
            <a:spLocks noGrp="1"/>
          </p:cNvSpPr>
          <p:nvPr>
            <p:ph type="body" sz="quarter" idx="48" hasCustomPrompt="1"/>
          </p:nvPr>
        </p:nvSpPr>
        <p:spPr>
          <a:xfrm>
            <a:off x="5751576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87" name="Metin Kutusu 86"/>
          <p:cNvSpPr txBox="1"/>
          <p:nvPr userDrawn="1"/>
        </p:nvSpPr>
        <p:spPr>
          <a:xfrm>
            <a:off x="450804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88" name="Metin Yer Tutucusu 167"/>
          <p:cNvSpPr>
            <a:spLocks noGrp="1"/>
          </p:cNvSpPr>
          <p:nvPr>
            <p:ph type="body" sz="quarter" idx="49" hasCustomPrompt="1"/>
          </p:nvPr>
        </p:nvSpPr>
        <p:spPr>
          <a:xfrm>
            <a:off x="466884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96" name="Metin Kutusu 95"/>
          <p:cNvSpPr txBox="1"/>
          <p:nvPr userDrawn="1"/>
        </p:nvSpPr>
        <p:spPr>
          <a:xfrm>
            <a:off x="343333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27</a:t>
            </a:r>
          </a:p>
        </p:txBody>
      </p:sp>
      <p:sp>
        <p:nvSpPr>
          <p:cNvPr id="97" name="Metin Yer Tutucusu 167"/>
          <p:cNvSpPr>
            <a:spLocks noGrp="1"/>
          </p:cNvSpPr>
          <p:nvPr>
            <p:ph type="body" sz="quarter" idx="50" hasCustomPrompt="1"/>
          </p:nvPr>
        </p:nvSpPr>
        <p:spPr>
          <a:xfrm>
            <a:off x="359413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05" name="Metin Kutusu 104"/>
          <p:cNvSpPr txBox="1"/>
          <p:nvPr userDrawn="1"/>
        </p:nvSpPr>
        <p:spPr>
          <a:xfrm>
            <a:off x="2350915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26</a:t>
            </a:r>
          </a:p>
        </p:txBody>
      </p:sp>
      <p:sp>
        <p:nvSpPr>
          <p:cNvPr id="106" name="Metin Yer Tutucusu 167"/>
          <p:cNvSpPr>
            <a:spLocks noGrp="1"/>
          </p:cNvSpPr>
          <p:nvPr>
            <p:ph type="body" sz="quarter" idx="51" hasCustomPrompt="1"/>
          </p:nvPr>
        </p:nvSpPr>
        <p:spPr>
          <a:xfrm>
            <a:off x="2511718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3" name="Metin Kutusu 112"/>
          <p:cNvSpPr txBox="1"/>
          <p:nvPr userDrawn="1"/>
        </p:nvSpPr>
        <p:spPr>
          <a:xfrm>
            <a:off x="1271894" y="1523359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25</a:t>
            </a:r>
          </a:p>
        </p:txBody>
      </p:sp>
      <p:sp>
        <p:nvSpPr>
          <p:cNvPr id="114" name="Metin Yer Tutucusu 167"/>
          <p:cNvSpPr>
            <a:spLocks noGrp="1"/>
          </p:cNvSpPr>
          <p:nvPr>
            <p:ph type="body" sz="quarter" idx="52" hasCustomPrompt="1"/>
          </p:nvPr>
        </p:nvSpPr>
        <p:spPr>
          <a:xfrm>
            <a:off x="1432697" y="153764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15" name="Metin Kutusu 114"/>
          <p:cNvSpPr txBox="1"/>
          <p:nvPr userDrawn="1"/>
        </p:nvSpPr>
        <p:spPr>
          <a:xfrm>
            <a:off x="770190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</a:t>
            </a:r>
          </a:p>
        </p:txBody>
      </p:sp>
      <p:sp>
        <p:nvSpPr>
          <p:cNvPr id="116" name="Metin Kutusu 115"/>
          <p:cNvSpPr txBox="1"/>
          <p:nvPr userDrawn="1"/>
        </p:nvSpPr>
        <p:spPr>
          <a:xfrm>
            <a:off x="126585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Pazartesi</a:t>
            </a:r>
          </a:p>
        </p:txBody>
      </p:sp>
      <p:sp>
        <p:nvSpPr>
          <p:cNvPr id="117" name="Metin Kutusu 116"/>
          <p:cNvSpPr txBox="1"/>
          <p:nvPr userDrawn="1"/>
        </p:nvSpPr>
        <p:spPr>
          <a:xfrm>
            <a:off x="2341851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Salı</a:t>
            </a:r>
          </a:p>
        </p:txBody>
      </p:sp>
      <p:sp>
        <p:nvSpPr>
          <p:cNvPr id="118" name="Metin Kutusu 117"/>
          <p:cNvSpPr txBox="1"/>
          <p:nvPr userDrawn="1"/>
        </p:nvSpPr>
        <p:spPr>
          <a:xfrm>
            <a:off x="3417847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Çarşamba</a:t>
            </a:r>
          </a:p>
        </p:txBody>
      </p:sp>
      <p:sp>
        <p:nvSpPr>
          <p:cNvPr id="119" name="Metin Kutusu 118"/>
          <p:cNvSpPr txBox="1"/>
          <p:nvPr userDrawn="1"/>
        </p:nvSpPr>
        <p:spPr>
          <a:xfrm>
            <a:off x="4493843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Perşembe</a:t>
            </a:r>
          </a:p>
        </p:txBody>
      </p:sp>
      <p:sp>
        <p:nvSpPr>
          <p:cNvPr id="120" name="Metin Kutusu 119"/>
          <p:cNvSpPr txBox="1"/>
          <p:nvPr userDrawn="1"/>
        </p:nvSpPr>
        <p:spPr>
          <a:xfrm>
            <a:off x="5569839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</a:t>
            </a:r>
          </a:p>
        </p:txBody>
      </p:sp>
      <p:sp>
        <p:nvSpPr>
          <p:cNvPr id="121" name="Metin Kutusu 120"/>
          <p:cNvSpPr txBox="1"/>
          <p:nvPr userDrawn="1"/>
        </p:nvSpPr>
        <p:spPr>
          <a:xfrm>
            <a:off x="6645835" y="1160708"/>
            <a:ext cx="1056068" cy="318681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 rtl="0"/>
            <a:r>
              <a:rPr lang="tr-TR" sz="1600" dirty="0">
                <a:solidFill>
                  <a:schemeClr val="accent1"/>
                </a:solidFill>
                <a:latin typeface="Corbel" panose="020B0503020204020204" pitchFamily="34" charset="0"/>
              </a:rPr>
              <a:t>Cumartesi</a:t>
            </a:r>
          </a:p>
        </p:txBody>
      </p:sp>
      <p:sp>
        <p:nvSpPr>
          <p:cNvPr id="122" name="Metin Kutusu 121"/>
          <p:cNvSpPr txBox="1"/>
          <p:nvPr userDrawn="1"/>
        </p:nvSpPr>
        <p:spPr>
          <a:xfrm>
            <a:off x="774684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29</a:t>
            </a:r>
          </a:p>
        </p:txBody>
      </p:sp>
      <p:sp>
        <p:nvSpPr>
          <p:cNvPr id="123" name="Metin Kutusu 122"/>
          <p:cNvSpPr txBox="1"/>
          <p:nvPr userDrawn="1"/>
        </p:nvSpPr>
        <p:spPr>
          <a:xfrm>
            <a:off x="6666942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28</a:t>
            </a:r>
          </a:p>
        </p:txBody>
      </p:sp>
      <p:sp>
        <p:nvSpPr>
          <p:cNvPr id="124" name="Metin Yer Tutucusu 167"/>
          <p:cNvSpPr>
            <a:spLocks noGrp="1"/>
          </p:cNvSpPr>
          <p:nvPr>
            <p:ph type="body" sz="quarter" idx="53" hasCustomPrompt="1"/>
          </p:nvPr>
        </p:nvSpPr>
        <p:spPr>
          <a:xfrm>
            <a:off x="5749600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5" name="Metin Yer Tutucusu 167"/>
          <p:cNvSpPr>
            <a:spLocks noGrp="1"/>
          </p:cNvSpPr>
          <p:nvPr>
            <p:ph type="body" sz="quarter" idx="54" hasCustomPrompt="1"/>
          </p:nvPr>
        </p:nvSpPr>
        <p:spPr>
          <a:xfrm>
            <a:off x="6828621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6" name="Metin Yer Tutucusu 167"/>
          <p:cNvSpPr>
            <a:spLocks noGrp="1"/>
          </p:cNvSpPr>
          <p:nvPr>
            <p:ph type="body" sz="quarter" idx="44" hasCustomPrompt="1"/>
          </p:nvPr>
        </p:nvSpPr>
        <p:spPr>
          <a:xfrm>
            <a:off x="7907643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7" name="Metin Kutusu 126"/>
          <p:cNvSpPr txBox="1"/>
          <p:nvPr userDrawn="1"/>
        </p:nvSpPr>
        <p:spPr>
          <a:xfrm>
            <a:off x="1267462" y="5737266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 rtl="0"/>
            <a:r>
              <a:rPr lang="tr-TR" dirty="0">
                <a:latin typeface="Corbel" panose="020B0503020204020204" pitchFamily="34" charset="0"/>
              </a:rPr>
              <a:t>30</a:t>
            </a:r>
          </a:p>
        </p:txBody>
      </p:sp>
      <p:sp>
        <p:nvSpPr>
          <p:cNvPr id="128" name="Metin Yer Tutucusu 167"/>
          <p:cNvSpPr>
            <a:spLocks noGrp="1"/>
          </p:cNvSpPr>
          <p:nvPr>
            <p:ph type="body" sz="quarter" idx="45" hasCustomPrompt="1"/>
          </p:nvPr>
        </p:nvSpPr>
        <p:spPr>
          <a:xfrm>
            <a:off x="143351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29" name="Metin Kutusu 128"/>
          <p:cNvSpPr txBox="1"/>
          <p:nvPr userDrawn="1"/>
        </p:nvSpPr>
        <p:spPr>
          <a:xfrm>
            <a:off x="5587046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27</a:t>
            </a:r>
          </a:p>
        </p:txBody>
      </p:sp>
      <p:sp>
        <p:nvSpPr>
          <p:cNvPr id="182" name="Metin Yer Tutucusu 167"/>
          <p:cNvSpPr>
            <a:spLocks noGrp="1"/>
          </p:cNvSpPr>
          <p:nvPr>
            <p:ph type="body" sz="quarter" idx="55" hasCustomPrompt="1"/>
          </p:nvPr>
        </p:nvSpPr>
        <p:spPr>
          <a:xfrm>
            <a:off x="4670579" y="4899819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184" name="Metin Kutusu 183"/>
          <p:cNvSpPr txBox="1"/>
          <p:nvPr userDrawn="1"/>
        </p:nvSpPr>
        <p:spPr>
          <a:xfrm>
            <a:off x="4507150" y="4889500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26</a:t>
            </a:r>
          </a:p>
        </p:txBody>
      </p:sp>
      <p:sp>
        <p:nvSpPr>
          <p:cNvPr id="198" name="Metin Kutusu 197"/>
          <p:cNvSpPr txBox="1"/>
          <p:nvPr userDrawn="1"/>
        </p:nvSpPr>
        <p:spPr>
          <a:xfrm>
            <a:off x="7023279" y="387330"/>
            <a:ext cx="1197764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pPr algn="l" rtl="0"/>
            <a:r>
              <a:rPr lang="tr-TR" sz="5400" cap="small" dirty="0">
                <a:solidFill>
                  <a:srgbClr val="58B4FB"/>
                </a:solidFill>
                <a:latin typeface="Corbel" pitchFamily="34" charset="0"/>
              </a:rPr>
              <a:t>2018</a:t>
            </a:r>
          </a:p>
        </p:txBody>
      </p:sp>
      <p:sp>
        <p:nvSpPr>
          <p:cNvPr id="199" name="Metin Kutusu 198"/>
          <p:cNvSpPr txBox="1"/>
          <p:nvPr userDrawn="1"/>
        </p:nvSpPr>
        <p:spPr>
          <a:xfrm>
            <a:off x="3138152" y="364179"/>
            <a:ext cx="3986011" cy="92333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>
            <a:defPPr>
              <a:defRPr/>
            </a:defPPr>
            <a:lvl1pPr algn="r">
              <a:defRPr sz="4800" cap="small" spc="300">
                <a:solidFill>
                  <a:schemeClr val="bg1"/>
                </a:solidFill>
                <a:latin typeface="Gill Sans MT Condensed" pitchFamily="34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tr-TR" dirty="0">
                <a:latin typeface="Corbel" pitchFamily="34" charset="0"/>
              </a:rPr>
              <a:t>Temmuz</a:t>
            </a:r>
          </a:p>
        </p:txBody>
      </p:sp>
      <p:sp>
        <p:nvSpPr>
          <p:cNvPr id="197" name="Dikdörtgen 196"/>
          <p:cNvSpPr/>
          <p:nvPr userDrawn="1"/>
        </p:nvSpPr>
        <p:spPr>
          <a:xfrm>
            <a:off x="1143000" y="1483996"/>
            <a:ext cx="8001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dirty="0">
              <a:latin typeface="Corbel" panose="020B0503020204020204" pitchFamily="34" charset="0"/>
            </a:endParaRPr>
          </a:p>
        </p:txBody>
      </p:sp>
      <p:sp>
        <p:nvSpPr>
          <p:cNvPr id="245" name="Metin Yer Tutucusu 167"/>
          <p:cNvSpPr>
            <a:spLocks noGrp="1"/>
          </p:cNvSpPr>
          <p:nvPr>
            <p:ph type="body" sz="quarter" idx="56" hasCustomPrompt="1"/>
          </p:nvPr>
        </p:nvSpPr>
        <p:spPr>
          <a:xfrm>
            <a:off x="3593592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6" name="Metin Yer Tutucusu 167"/>
          <p:cNvSpPr>
            <a:spLocks noGrp="1"/>
          </p:cNvSpPr>
          <p:nvPr>
            <p:ph type="body" sz="quarter" idx="57" hasCustomPrompt="1"/>
          </p:nvPr>
        </p:nvSpPr>
        <p:spPr>
          <a:xfrm>
            <a:off x="5751576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7" name="Metin Yer Tutucusu 167"/>
          <p:cNvSpPr>
            <a:spLocks noGrp="1"/>
          </p:cNvSpPr>
          <p:nvPr>
            <p:ph type="body" sz="quarter" idx="58" hasCustomPrompt="1"/>
          </p:nvPr>
        </p:nvSpPr>
        <p:spPr>
          <a:xfrm>
            <a:off x="6830568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8" name="Metin Yer Tutucusu 167"/>
          <p:cNvSpPr>
            <a:spLocks noGrp="1"/>
          </p:cNvSpPr>
          <p:nvPr>
            <p:ph type="body" sz="quarter" idx="59" hasCustomPrompt="1"/>
          </p:nvPr>
        </p:nvSpPr>
        <p:spPr>
          <a:xfrm>
            <a:off x="790956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49" name="Metin Yer Tutucusu 167"/>
          <p:cNvSpPr>
            <a:spLocks noGrp="1"/>
          </p:cNvSpPr>
          <p:nvPr>
            <p:ph type="body" sz="quarter" idx="60" hasCustomPrompt="1"/>
          </p:nvPr>
        </p:nvSpPr>
        <p:spPr>
          <a:xfrm>
            <a:off x="4672584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0" name="Metin Yer Tutucusu 167"/>
          <p:cNvSpPr>
            <a:spLocks noGrp="1"/>
          </p:cNvSpPr>
          <p:nvPr>
            <p:ph type="body" sz="quarter" idx="61" hasCustomPrompt="1"/>
          </p:nvPr>
        </p:nvSpPr>
        <p:spPr>
          <a:xfrm>
            <a:off x="2514600" y="5742432"/>
            <a:ext cx="857250" cy="800100"/>
          </a:xfrm>
        </p:spPr>
        <p:txBody>
          <a:bodyPr lIns="45720" tIns="45720" rIns="45720" rtlCol="0" anchor="ctr" anchorCtr="0">
            <a:normAutofit/>
          </a:bodyPr>
          <a:lstStyle>
            <a:lvl1pPr marL="0" indent="0">
              <a:lnSpc>
                <a:spcPct val="80000"/>
              </a:lnSpc>
              <a:spcBef>
                <a:spcPts val="100"/>
              </a:spcBef>
              <a:buNone/>
              <a:defRPr sz="1100">
                <a:latin typeface="Corbel" panose="020B0503020204020204" pitchFamily="34" charset="0"/>
              </a:defRPr>
            </a:lvl1pPr>
            <a:lvl2pPr marL="57150" indent="0">
              <a:lnSpc>
                <a:spcPct val="80000"/>
              </a:lnSpc>
              <a:spcBef>
                <a:spcPts val="100"/>
              </a:spcBef>
              <a:buNone/>
              <a:defRPr sz="900"/>
            </a:lvl2pPr>
            <a:lvl3pPr marL="115888" indent="0">
              <a:lnSpc>
                <a:spcPct val="80000"/>
              </a:lnSpc>
              <a:spcBef>
                <a:spcPts val="100"/>
              </a:spcBef>
              <a:buNone/>
              <a:defRPr sz="800"/>
            </a:lvl3pPr>
            <a:lvl4pPr marL="166688" indent="6350">
              <a:lnSpc>
                <a:spcPct val="80000"/>
              </a:lnSpc>
              <a:spcBef>
                <a:spcPts val="100"/>
              </a:spcBef>
              <a:buNone/>
              <a:defRPr sz="700"/>
            </a:lvl4pPr>
            <a:lvl5pPr marL="231775" indent="0">
              <a:lnSpc>
                <a:spcPct val="80000"/>
              </a:lnSpc>
              <a:spcBef>
                <a:spcPts val="100"/>
              </a:spcBef>
              <a:buNone/>
              <a:defRPr sz="600"/>
            </a:lvl5pPr>
          </a:lstStyle>
          <a:p>
            <a:pPr lvl="0" rtl="0"/>
            <a:r>
              <a:rPr lang="tr-TR" dirty="0"/>
              <a:t>Metin eklemek için tıklayın</a:t>
            </a:r>
          </a:p>
        </p:txBody>
      </p:sp>
      <p:sp>
        <p:nvSpPr>
          <p:cNvPr id="251" name="Metin Kutusu 250"/>
          <p:cNvSpPr txBox="1"/>
          <p:nvPr userDrawn="1"/>
        </p:nvSpPr>
        <p:spPr>
          <a:xfrm>
            <a:off x="235000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accent1"/>
                </a:solidFill>
                <a:latin typeface="Corbel" panose="020B0503020204020204" pitchFamily="34" charset="0"/>
              </a:rPr>
              <a:t>31</a:t>
            </a:r>
          </a:p>
        </p:txBody>
      </p:sp>
      <p:sp>
        <p:nvSpPr>
          <p:cNvPr id="252" name="Metin Kutusu 251"/>
          <p:cNvSpPr txBox="1"/>
          <p:nvPr userDrawn="1"/>
        </p:nvSpPr>
        <p:spPr>
          <a:xfrm>
            <a:off x="3429000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253" name="Metin Kutusu 252"/>
          <p:cNvSpPr txBox="1"/>
          <p:nvPr userDrawn="1"/>
        </p:nvSpPr>
        <p:spPr>
          <a:xfrm>
            <a:off x="4507992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254" name="Metin Kutusu 253"/>
          <p:cNvSpPr txBox="1"/>
          <p:nvPr userDrawn="1"/>
        </p:nvSpPr>
        <p:spPr>
          <a:xfrm>
            <a:off x="5586984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3</a:t>
            </a:r>
          </a:p>
        </p:txBody>
      </p:sp>
      <p:sp>
        <p:nvSpPr>
          <p:cNvPr id="255" name="Metin Kutusu 254"/>
          <p:cNvSpPr txBox="1"/>
          <p:nvPr userDrawn="1"/>
        </p:nvSpPr>
        <p:spPr>
          <a:xfrm>
            <a:off x="6665976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256" name="Metin Kutusu 255"/>
          <p:cNvSpPr txBox="1"/>
          <p:nvPr userDrawn="1"/>
        </p:nvSpPr>
        <p:spPr>
          <a:xfrm>
            <a:off x="7744968" y="5733288"/>
            <a:ext cx="208596" cy="21544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ctr" rtl="0"/>
            <a:r>
              <a:rPr lang="tr-TR" sz="1400" dirty="0">
                <a:solidFill>
                  <a:schemeClr val="bg1">
                    <a:lumMod val="85000"/>
                  </a:schemeClr>
                </a:solidFill>
                <a:latin typeface="Corbel" panose="020B0503020204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62234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ikdörtgen 52"/>
          <p:cNvSpPr/>
          <p:nvPr/>
        </p:nvSpPr>
        <p:spPr bwMode="hidden">
          <a:xfrm>
            <a:off x="1143000" y="-1"/>
            <a:ext cx="8000999" cy="1507340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7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dirty="0">
              <a:latin typeface="Corbel" panose="020B0503020204020204" pitchFamily="34" charset="0"/>
            </a:endParaRPr>
          </a:p>
        </p:txBody>
      </p:sp>
      <p:sp>
        <p:nvSpPr>
          <p:cNvPr id="46" name="Dikdörtgen 45"/>
          <p:cNvSpPr/>
          <p:nvPr/>
        </p:nvSpPr>
        <p:spPr bwMode="hidden">
          <a:xfrm>
            <a:off x="1143000" y="1524000"/>
            <a:ext cx="7726680" cy="51196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dirty="0">
              <a:latin typeface="Corbel" panose="020B0503020204020204" pitchFamily="34" charset="0"/>
            </a:endParaRPr>
          </a:p>
        </p:txBody>
      </p:sp>
      <p:sp>
        <p:nvSpPr>
          <p:cNvPr id="47" name="Dikdörtgen 46"/>
          <p:cNvSpPr/>
          <p:nvPr/>
        </p:nvSpPr>
        <p:spPr bwMode="hidden">
          <a:xfrm>
            <a:off x="1143000" y="1081823"/>
            <a:ext cx="8001000" cy="44805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dirty="0">
              <a:latin typeface="Corbel" panose="020B0503020204020204" pitchFamily="34" charset="0"/>
            </a:endParaRPr>
          </a:p>
        </p:txBody>
      </p:sp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143000" y="94861"/>
            <a:ext cx="7620000" cy="1143000"/>
          </a:xfrm>
          <a:prstGeom prst="rect">
            <a:avLst/>
          </a:prstGeom>
          <a:noFill/>
        </p:spPr>
        <p:txBody>
          <a:bodyPr wrap="square" rtlCol="0" anchor="b" anchorCtr="0">
            <a:noAutofit/>
          </a:bodyPr>
          <a:lstStyle/>
          <a:p>
            <a:pPr lvl="0" rtl="0"/>
            <a:r>
              <a:rPr lang="tr-TR" dirty="0"/>
              <a:t>Başlık Eklemek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9200" y="1600200"/>
            <a:ext cx="75438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tr-TR" dirty="0"/>
              <a:t>Metin eklemek için tıklayın</a:t>
            </a:r>
          </a:p>
          <a:p>
            <a:pPr lvl="1" rtl="0"/>
            <a:r>
              <a:rPr lang="tr-TR" dirty="0"/>
              <a:t>İkinci düzey</a:t>
            </a:r>
          </a:p>
          <a:p>
            <a:pPr lvl="2" rtl="0"/>
            <a:r>
              <a:rPr lang="tr-TR" dirty="0"/>
              <a:t>Üçüncü düzey</a:t>
            </a:r>
          </a:p>
          <a:p>
            <a:pPr lvl="3" rtl="0"/>
            <a:r>
              <a:rPr lang="tr-TR" dirty="0"/>
              <a:t>Dördüncü düzey</a:t>
            </a:r>
          </a:p>
          <a:p>
            <a:pPr lvl="4" rtl="0"/>
            <a:r>
              <a:rPr lang="tr-TR" dirty="0"/>
              <a:t>Beşinci düzey</a:t>
            </a:r>
          </a:p>
        </p:txBody>
      </p:sp>
      <p:sp>
        <p:nvSpPr>
          <p:cNvPr id="7" name="Tarih Yer Tutucusu 3"/>
          <p:cNvSpPr>
            <a:spLocks noGrp="1"/>
          </p:cNvSpPr>
          <p:nvPr>
            <p:ph type="dt" sz="half" idx="2"/>
          </p:nvPr>
        </p:nvSpPr>
        <p:spPr>
          <a:xfrm>
            <a:off x="6781800" y="6356351"/>
            <a:ext cx="8382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r>
              <a:rPr lang="tr-TR"/>
              <a:t>21.03.2018</a:t>
            </a:r>
            <a:endParaRPr lang="tr-TR" dirty="0"/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219200" y="6356351"/>
            <a:ext cx="53340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endParaRPr lang="tr-TR" dirty="0"/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7848600" y="6356351"/>
            <a:ext cx="9144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fld id="{C9E513D3-5634-4029-9D8A-10D34CC19BA1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0" name="Açıklayıcı Metin"/>
          <p:cNvSpPr/>
          <p:nvPr/>
        </p:nvSpPr>
        <p:spPr>
          <a:xfrm>
            <a:off x="9296400" y="-26670"/>
            <a:ext cx="1295400" cy="6858000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Bef>
                <a:spcPts val="1200"/>
              </a:spcBef>
            </a:pPr>
            <a:r>
              <a:rPr lang="tr-TR" sz="1000" b="1" i="1" dirty="0">
                <a:solidFill>
                  <a:srgbClr val="FFFFFF"/>
                </a:solidFill>
                <a:latin typeface="Corbel" pitchFamily="34" charset="0"/>
                <a:cs typeface="Calibri" pitchFamily="34" charset="0"/>
              </a:rPr>
              <a:t>Not: </a:t>
            </a:r>
          </a:p>
          <a:p>
            <a:pPr rtl="0">
              <a:spcBef>
                <a:spcPts val="1200"/>
              </a:spcBef>
            </a:pPr>
            <a:r>
              <a:rPr lang="tr-TR" sz="1000" b="1" i="1" dirty="0">
                <a:solidFill>
                  <a:srgbClr val="FFFFFF"/>
                </a:solidFill>
                <a:latin typeface="Corbel" pitchFamily="34" charset="0"/>
                <a:cs typeface="Calibri" pitchFamily="34" charset="0"/>
              </a:rPr>
              <a:t>Duvar takvimi olarak kullanmak üzere bu şablonu yazdırabilirsiniz. Kendi sunumunuz eklemek için herhangi bir aya ait slaytı da kopyalayabilirsiniz.</a:t>
            </a:r>
          </a:p>
        </p:txBody>
      </p:sp>
    </p:spTree>
    <p:extLst>
      <p:ext uri="{BB962C8B-B14F-4D97-AF65-F5344CB8AC3E}">
        <p14:creationId xmlns:p14="http://schemas.microsoft.com/office/powerpoint/2010/main" val="2246584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671" r:id="rId15"/>
    <p:sldLayoutId id="2147483672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65000"/>
        </a:lnSpc>
        <a:spcBef>
          <a:spcPct val="0"/>
        </a:spcBef>
        <a:buNone/>
        <a:defRPr sz="4400" kern="1200" cap="small" spc="300">
          <a:solidFill>
            <a:schemeClr val="bg1"/>
          </a:solidFill>
          <a:latin typeface="Corbel" pitchFamily="34" charset="0"/>
          <a:ea typeface="+mn-ea"/>
          <a:cs typeface="+mn-cs"/>
        </a:defRPr>
      </a:lvl1pPr>
    </p:titleStyle>
    <p:bodyStyle>
      <a:lvl1pPr marL="228600" indent="-228600" algn="l" defTabSz="914400" rtl="0" eaLnBrk="1" latinLnBrk="0" hangingPunct="1">
        <a:lnSpc>
          <a:spcPct val="85000"/>
        </a:lnSpc>
        <a:spcBef>
          <a:spcPts val="1200"/>
        </a:spcBef>
        <a:buClr>
          <a:schemeClr val="tx2"/>
        </a:buClr>
        <a:buSzPct val="80000"/>
        <a:buFont typeface="Wingdings" pitchFamily="2" charset="2"/>
        <a:buChar char="§"/>
        <a:defRPr sz="2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4pPr>
      <a:lvl5pPr marL="1188720" indent="-182880" algn="l" defTabSz="914400" rtl="0" eaLnBrk="1" latinLnBrk="0" hangingPunct="1">
        <a:lnSpc>
          <a:spcPct val="85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9" name="Metin Yer Tutucusu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0" name="Metin Yer Tutucusu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1" name="Metin Yer Tutucusu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3" name="Metin Yer Tutucusu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5" name="Metin Yer Tutucusu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7" name="Metin Yer Tutucusu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9" name="Metin Yer Tutucusu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0" name="Metin Yer Tutucusu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1" name="Metin Yer Tutucusu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2" name="Metin Yer Tutucusu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3" name="Metin Yer Tutucusu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4" name="Metin Yer Tutucusu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5" name="Metin Yer Tutucusu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6" name="Metin Yer Tutucusu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7" name="Metin Yer Tutucusu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8" name="Metin Yer Tutucusu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9" name="Metin Yer Tutucusu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0" name="Metin Yer Tutucusu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1" name="Metin Yer Tutucusu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2" name="Metin Yer Tutucusu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3" name="Metin Yer Tutucusu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4" name="Metin Yer Tutucusu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5" name="Metin Yer Tutucusu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6" name="Metin Yer Tutucusu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7" name="Metin Yer Tutucusu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8" name="Metin Yer Tutucusu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9" name="Metin Yer Tutucusu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0" name="Metin Yer Tutucusu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1" name="Metin Yer Tutucusu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2" name="Metin Yer Tutucusu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3" name="Metin Yer Tutucusu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701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9" name="Metin Yer Tutucusu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0" name="Metin Yer Tutucusu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1" name="Metin Yer Tutucusu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3" name="Metin Yer Tutucusu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5" name="Metin Yer Tutucusu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7" name="Metin Yer Tutucusu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9" name="Metin Yer Tutucusu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0" name="Metin Yer Tutucusu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1" name="Metin Yer Tutucusu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2" name="Metin Yer Tutucusu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3" name="Metin Yer Tutucusu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4" name="Metin Yer Tutucusu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5" name="Metin Yer Tutucusu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6" name="Metin Yer Tutucusu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7" name="Metin Yer Tutucusu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8" name="Metin Yer Tutucusu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9" name="Metin Yer Tutucusu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0" name="Metin Yer Tutucusu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1" name="Metin Yer Tutucusu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2" name="Metin Yer Tutucusu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3" name="Metin Yer Tutucusu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4" name="Metin Yer Tutucusu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5" name="Metin Yer Tutucusu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6" name="Metin Yer Tutucusu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7" name="Metin Yer Tutucusu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8" name="Metin Yer Tutucusu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9" name="Metin Yer Tutucusu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0" name="Metin Yer Tutucusu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1" name="Metin Yer Tutucusu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2" name="Metin Yer Tutucusu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3" name="Metin Yer Tutucusu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2502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9" name="Metin Yer Tutucusu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0" name="Metin Yer Tutucusu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1" name="Metin Yer Tutucusu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3" name="Metin Yer Tutucusu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5" name="Metin Yer Tutucusu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7" name="Metin Yer Tutucusu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9" name="Metin Yer Tutucusu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0" name="Metin Yer Tutucusu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1" name="Metin Yer Tutucusu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2" name="Metin Yer Tutucusu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3" name="Metin Yer Tutucusu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4" name="Metin Yer Tutucusu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5" name="Metin Yer Tutucusu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6" name="Metin Yer Tutucusu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7" name="Metin Yer Tutucusu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8" name="Metin Yer Tutucusu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9" name="Metin Yer Tutucusu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0" name="Metin Yer Tutucusu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1" name="Metin Yer Tutucusu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2" name="Metin Yer Tutucusu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3" name="Metin Yer Tutucusu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4" name="Metin Yer Tutucusu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5" name="Metin Yer Tutucusu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6" name="Metin Yer Tutucusu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7" name="Metin Yer Tutucusu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8" name="Metin Yer Tutucusu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9" name="Metin Yer Tutucusu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0" name="Metin Yer Tutucusu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1" name="Metin Yer Tutucusu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2" name="Metin Yer Tutucusu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3" name="Metin Yer Tutucusu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1740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9" name="Metin Yer Tutucusu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0" name="Metin Yer Tutucusu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1" name="Metin Yer Tutucusu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3" name="Metin Yer Tutucusu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5" name="Metin Yer Tutucusu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7" name="Metin Yer Tutucusu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9" name="Metin Yer Tutucusu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0" name="Metin Yer Tutucusu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1" name="Metin Yer Tutucusu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2" name="Metin Yer Tutucusu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3" name="Metin Yer Tutucusu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4" name="Metin Yer Tutucusu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5" name="Metin Yer Tutucusu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6" name="Metin Yer Tutucusu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7" name="Metin Yer Tutucusu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8" name="Metin Yer Tutucusu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9" name="Metin Yer Tutucusu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0" name="Metin Yer Tutucusu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1" name="Metin Yer Tutucusu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2" name="Metin Yer Tutucusu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3" name="Metin Yer Tutucusu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4" name="Metin Yer Tutucusu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5" name="Metin Yer Tutucusu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6" name="Metin Yer Tutucusu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7" name="Metin Yer Tutucusu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8" name="Metin Yer Tutucusu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9" name="Metin Yer Tutucusu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0" name="Metin Yer Tutucusu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1" name="Metin Yer Tutucusu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2" name="Metin Yer Tutucusu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3" name="Metin Yer Tutucusu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4154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9" name="Metin Yer Tutucusu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0" name="Metin Yer Tutucusu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1" name="Metin Yer Tutucusu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3" name="Metin Yer Tutucusu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5" name="Metin Yer Tutucusu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7" name="Metin Yer Tutucusu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9" name="Metin Yer Tutucusu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0" name="Metin Yer Tutucusu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1" name="Metin Yer Tutucusu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2" name="Metin Yer Tutucusu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3" name="Metin Yer Tutucusu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4" name="Metin Yer Tutucusu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5" name="Metin Yer Tutucusu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6" name="Metin Yer Tutucusu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7" name="Metin Yer Tutucusu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8" name="Metin Yer Tutucusu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9" name="Metin Yer Tutucusu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0" name="Metin Yer Tutucusu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1" name="Metin Yer Tutucusu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2" name="Metin Yer Tutucusu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3" name="Metin Yer Tutucusu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4" name="Metin Yer Tutucusu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5" name="Metin Yer Tutucusu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6" name="Metin Yer Tutucusu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7" name="Metin Yer Tutucusu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8" name="Metin Yer Tutucusu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9" name="Metin Yer Tutucusu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0" name="Metin Yer Tutucusu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1" name="Metin Yer Tutucusu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2" name="Metin Yer Tutucusu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3" name="Metin Yer Tutucusu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5499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9" name="Metin Yer Tutucusu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0" name="Metin Yer Tutucusu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1" name="Metin Yer Tutucusu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3" name="Metin Yer Tutucusu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5" name="Metin Yer Tutucusu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7" name="Metin Yer Tutucusu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9" name="Metin Yer Tutucusu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0" name="Metin Yer Tutucusu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1" name="Metin Yer Tutucusu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2" name="Metin Yer Tutucusu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3" name="Metin Yer Tutucusu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4" name="Metin Yer Tutucusu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5" name="Metin Yer Tutucusu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6" name="Metin Yer Tutucusu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7" name="Metin Yer Tutucusu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8" name="Metin Yer Tutucusu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9" name="Metin Yer Tutucusu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0" name="Metin Yer Tutucusu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1" name="Metin Yer Tutucusu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2" name="Metin Yer Tutucusu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3" name="Metin Yer Tutucusu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4" name="Metin Yer Tutucusu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5" name="Metin Yer Tutucusu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6" name="Metin Yer Tutucusu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7" name="Metin Yer Tutucusu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8" name="Metin Yer Tutucusu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9" name="Metin Yer Tutucusu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0" name="Metin Yer Tutucusu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1" name="Metin Yer Tutucusu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2" name="Metin Yer Tutucusu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3" name="Metin Yer Tutucusu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3957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9" name="Metin Yer Tutucusu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0" name="Metin Yer Tutucusu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1" name="Metin Yer Tutucusu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3" name="Metin Yer Tutucusu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5" name="Metin Yer Tutucusu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7" name="Metin Yer Tutucusu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9" name="Metin Yer Tutucusu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0" name="Metin Yer Tutucusu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1" name="Metin Yer Tutucusu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2" name="Metin Yer Tutucusu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3" name="Metin Yer Tutucusu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4" name="Metin Yer Tutucusu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5" name="Metin Yer Tutucusu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6" name="Metin Yer Tutucusu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7" name="Metin Yer Tutucusu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8" name="Metin Yer Tutucusu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9" name="Metin Yer Tutucusu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0" name="Metin Yer Tutucusu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1" name="Metin Yer Tutucusu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2" name="Metin Yer Tutucusu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3" name="Metin Yer Tutucusu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4" name="Metin Yer Tutucusu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5" name="Metin Yer Tutucusu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6" name="Metin Yer Tutucusu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7" name="Metin Yer Tutucusu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8" name="Metin Yer Tutucusu 37"/>
          <p:cNvSpPr>
            <a:spLocks noGrp="1"/>
          </p:cNvSpPr>
          <p:nvPr>
            <p:ph type="body" sz="quarter" idx="4294967295"/>
          </p:nvPr>
        </p:nvSpPr>
        <p:spPr>
          <a:xfrm>
            <a:off x="3591557" y="5753100"/>
            <a:ext cx="857250" cy="800100"/>
          </a:xfrm>
        </p:spPr>
        <p:txBody>
          <a:bodyPr vert="horz" lIns="45720" tIns="45720" rIns="45720" bIns="45720" rtlCol="0" anchor="ctr" anchorCtr="0">
            <a:normAutofit/>
          </a:bodyPr>
          <a:lstStyle/>
          <a:p>
            <a:pPr marL="0" indent="0" rtl="0">
              <a:lnSpc>
                <a:spcPct val="80000"/>
              </a:lnSpc>
              <a:spcBef>
                <a:spcPts val="100"/>
              </a:spcBef>
              <a:buNone/>
            </a:pPr>
            <a:endParaRPr lang="tr-TR" sz="1100" dirty="0"/>
          </a:p>
        </p:txBody>
      </p:sp>
      <p:sp>
        <p:nvSpPr>
          <p:cNvPr id="39" name="Metin Yer Tutucusu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0" name="Metin Yer Tutucusu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1" name="Metin Yer Tutucusu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2" name="Metin Yer Tutucusu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3" name="Metin Yer Tutucusu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146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9" name="Metin Yer Tutucusu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0" name="Metin Yer Tutucusu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1" name="Metin Yer Tutucusu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3" name="Metin Yer Tutucusu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5" name="Metin Yer Tutucusu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7" name="Metin Yer Tutucusu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9" name="Metin Yer Tutucusu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0" name="Metin Yer Tutucusu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1" name="Metin Yer Tutucusu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2" name="Metin Yer Tutucusu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3" name="Metin Yer Tutucusu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4" name="Metin Yer Tutucusu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5" name="Metin Yer Tutucusu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6" name="Metin Yer Tutucusu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7" name="Metin Yer Tutucusu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8" name="Metin Yer Tutucusu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9" name="Metin Yer Tutucusu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0" name="Metin Yer Tutucusu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1" name="Metin Yer Tutucusu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2" name="Metin Yer Tutucusu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3" name="Metin Yer Tutucusu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4" name="Metin Yer Tutucusu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5" name="Metin Yer Tutucusu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6" name="Metin Yer Tutucusu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7" name="Metin Yer Tutucusu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8" name="Metin Yer Tutucusu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9" name="Metin Yer Tutucusu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0" name="Metin Yer Tutucusu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1" name="Metin Yer Tutucusu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2" name="Metin Yer Tutucusu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3" name="Metin Yer Tutucusu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490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9" name="Metin Yer Tutucusu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0" name="Metin Yer Tutucusu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1" name="Metin Yer Tutucusu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3" name="Metin Yer Tutucusu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5" name="Metin Yer Tutucusu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7" name="Metin Yer Tutucusu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9" name="Metin Yer Tutucusu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0" name="Metin Yer Tutucusu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1" name="Metin Yer Tutucusu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2" name="Metin Yer Tutucusu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3" name="Metin Yer Tutucusu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4" name="Metin Yer Tutucusu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5" name="Metin Yer Tutucusu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6" name="Metin Yer Tutucusu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7" name="Metin Yer Tutucusu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8" name="Metin Yer Tutucusu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9" name="Metin Yer Tutucusu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0" name="Metin Yer Tutucusu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1" name="Metin Yer Tutucusu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2" name="Metin Yer Tutucusu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3" name="Metin Yer Tutucusu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4" name="Metin Yer Tutucusu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5" name="Metin Yer Tutucusu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6" name="Metin Yer Tutucusu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7" name="Metin Yer Tutucusu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8" name="Metin Yer Tutucusu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9" name="Metin Yer Tutucusu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0" name="Metin Yer Tutucusu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1" name="Metin Yer Tutucusu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2" name="Metin Yer Tutucusu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3" name="Metin Yer Tutucusu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2704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9" name="Metin Yer Tutucusu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0" name="Metin Yer Tutucusu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1" name="Metin Yer Tutucusu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3" name="Metin Yer Tutucusu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5" name="Metin Yer Tutucusu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7" name="Metin Yer Tutucusu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9" name="Metin Yer Tutucusu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0" name="Metin Yer Tutucusu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1" name="Metin Yer Tutucusu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2" name="Metin Yer Tutucusu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3" name="Metin Yer Tutucusu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4" name="Metin Yer Tutucusu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5" name="Metin Yer Tutucusu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6" name="Metin Yer Tutucusu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7" name="Metin Yer Tutucusu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8" name="Metin Yer Tutucusu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9" name="Metin Yer Tutucusu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0" name="Metin Yer Tutucusu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1" name="Metin Yer Tutucusu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2" name="Metin Yer Tutucusu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3" name="Metin Yer Tutucusu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4" name="Metin Yer Tutucusu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5" name="Metin Yer Tutucusu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6" name="Metin Yer Tutucusu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7" name="Metin Yer Tutucusu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8" name="Metin Yer Tutucusu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9" name="Metin Yer Tutucusu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0" name="Metin Yer Tutucusu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1" name="Metin Yer Tutucusu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2" name="Metin Yer Tutucusu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3" name="Metin Yer Tutucusu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0456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9" name="Metin Yer Tutucusu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0" name="Metin Yer Tutucusu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1" name="Metin Yer Tutucusu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3" name="Metin Yer Tutucusu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5" name="Metin Yer Tutucusu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7" name="Metin Yer Tutucusu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9" name="Metin Yer Tutucusu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0" name="Metin Yer Tutucusu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1" name="Metin Yer Tutucusu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2" name="Metin Yer Tutucusu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3" name="Metin Yer Tutucusu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4" name="Metin Yer Tutucusu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5" name="Metin Yer Tutucusu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6" name="Metin Yer Tutucusu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7" name="Metin Yer Tutucusu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8" name="Metin Yer Tutucusu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9" name="Metin Yer Tutucusu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0" name="Metin Yer Tutucusu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1" name="Metin Yer Tutucusu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2" name="Metin Yer Tutucusu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3" name="Metin Yer Tutucusu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4" name="Metin Yer Tutucusu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5" name="Metin Yer Tutucusu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6" name="Metin Yer Tutucusu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7" name="Metin Yer Tutucusu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8" name="Metin Yer Tutucusu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9" name="Metin Yer Tutucusu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0" name="Metin Yer Tutucusu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1" name="Metin Yer Tutucusu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2" name="Metin Yer Tutucusu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3" name="Metin Yer Tutucusu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025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9" name="Metin Yer Tutucusu 8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0" name="Metin Yer Tutucusu 9"/>
          <p:cNvSpPr>
            <a:spLocks noGrp="1"/>
          </p:cNvSpPr>
          <p:nvPr>
            <p:ph type="body" sz="quarter" idx="2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1" name="Metin Yer Tutucusu 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3" name="Metin Yer Tutucusu 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5" name="Metin Yer Tutucusu 14"/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3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7" name="Metin Yer Tutucusu 16"/>
          <p:cNvSpPr>
            <a:spLocks noGrp="1"/>
          </p:cNvSpPr>
          <p:nvPr>
            <p:ph type="body" sz="quarter" idx="3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8" name="Metin Yer Tutucusu 17"/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19" name="Metin Yer Tutucusu 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0" name="Metin Yer Tutucusu 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1" name="Metin Yer Tutucusu 20"/>
          <p:cNvSpPr>
            <a:spLocks noGrp="1"/>
          </p:cNvSpPr>
          <p:nvPr>
            <p:ph type="body" sz="quarter" idx="3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2" name="Metin Yer Tutucusu 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3" name="Metin Yer Tutucusu 22"/>
          <p:cNvSpPr>
            <a:spLocks noGrp="1"/>
          </p:cNvSpPr>
          <p:nvPr>
            <p:ph type="body" sz="quarter" idx="4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4" name="Metin Yer Tutucusu 23"/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5" name="Metin Yer Tutucusu 24"/>
          <p:cNvSpPr>
            <a:spLocks noGrp="1"/>
          </p:cNvSpPr>
          <p:nvPr>
            <p:ph type="body" sz="quarter" idx="4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6" name="Metin Yer Tutucusu 25"/>
          <p:cNvSpPr>
            <a:spLocks noGrp="1"/>
          </p:cNvSpPr>
          <p:nvPr>
            <p:ph type="body" sz="quarter" idx="4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7" name="Metin Yer Tutucusu 26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8" name="Metin Yer Tutucusu 27"/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29" name="Metin Yer Tutucusu 2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0" name="Metin Yer Tutucusu 2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1" name="Metin Yer Tutucusu 30"/>
          <p:cNvSpPr>
            <a:spLocks noGrp="1"/>
          </p:cNvSpPr>
          <p:nvPr>
            <p:ph type="body" sz="quarter" idx="5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2" name="Metin Yer Tutucusu 31"/>
          <p:cNvSpPr>
            <a:spLocks noGrp="1"/>
          </p:cNvSpPr>
          <p:nvPr>
            <p:ph type="body" sz="quarter" idx="52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3" name="Metin Yer Tutucusu 32"/>
          <p:cNvSpPr>
            <a:spLocks noGrp="1"/>
          </p:cNvSpPr>
          <p:nvPr>
            <p:ph type="body" sz="quarter" idx="53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4" name="Metin Yer Tutucusu 33"/>
          <p:cNvSpPr>
            <a:spLocks noGrp="1"/>
          </p:cNvSpPr>
          <p:nvPr>
            <p:ph type="body" sz="quarter" idx="5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5" name="Metin Yer Tutucusu 34"/>
          <p:cNvSpPr>
            <a:spLocks noGrp="1"/>
          </p:cNvSpPr>
          <p:nvPr>
            <p:ph type="body" sz="quarter" idx="44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6" name="Metin Yer Tutucusu 35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7" name="Metin Yer Tutucusu 36"/>
          <p:cNvSpPr>
            <a:spLocks noGrp="1"/>
          </p:cNvSpPr>
          <p:nvPr>
            <p:ph type="body" sz="quarter" idx="55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8" name="Metin Yer Tutucusu 37"/>
          <p:cNvSpPr>
            <a:spLocks noGrp="1"/>
          </p:cNvSpPr>
          <p:nvPr>
            <p:ph type="body" sz="quarter" idx="56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39" name="Metin Yer Tutucusu 38"/>
          <p:cNvSpPr>
            <a:spLocks noGrp="1"/>
          </p:cNvSpPr>
          <p:nvPr>
            <p:ph type="body" sz="quarter" idx="57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0" name="Metin Yer Tutucusu 39"/>
          <p:cNvSpPr>
            <a:spLocks noGrp="1"/>
          </p:cNvSpPr>
          <p:nvPr>
            <p:ph type="body" sz="quarter" idx="58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1" name="Metin Yer Tutucusu 40"/>
          <p:cNvSpPr>
            <a:spLocks noGrp="1"/>
          </p:cNvSpPr>
          <p:nvPr>
            <p:ph type="body" sz="quarter" idx="59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2" name="Metin Yer Tutucusu 41"/>
          <p:cNvSpPr>
            <a:spLocks noGrp="1"/>
          </p:cNvSpPr>
          <p:nvPr>
            <p:ph type="body" sz="quarter" idx="60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3" name="Metin Yer Tutucusu 42"/>
          <p:cNvSpPr>
            <a:spLocks noGrp="1"/>
          </p:cNvSpPr>
          <p:nvPr>
            <p:ph type="body" sz="quarter" idx="6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2448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014 aylık takvim (Pzt-Paz)">
  <a:themeElements>
    <a:clrScheme name="2013 monthly calendar (Mon-Sun)">
      <a:dk1>
        <a:sysClr val="windowText" lastClr="000000"/>
      </a:dk1>
      <a:lt1>
        <a:sysClr val="window" lastClr="FFFFFF"/>
      </a:lt1>
      <a:dk2>
        <a:srgbClr val="266692"/>
      </a:dk2>
      <a:lt2>
        <a:srgbClr val="DDDDDD"/>
      </a:lt2>
      <a:accent1>
        <a:srgbClr val="58B4FB"/>
      </a:accent1>
      <a:accent2>
        <a:srgbClr val="ACB57E"/>
      </a:accent2>
      <a:accent3>
        <a:srgbClr val="639184"/>
      </a:accent3>
      <a:accent4>
        <a:srgbClr val="3A7BA7"/>
      </a:accent4>
      <a:accent5>
        <a:srgbClr val="5A702A"/>
      </a:accent5>
      <a:accent6>
        <a:srgbClr val="685546"/>
      </a:accent6>
      <a:hlink>
        <a:srgbClr val="78C66E"/>
      </a:hlink>
      <a:folHlink>
        <a:srgbClr val="777777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6 calendar (Mon-Sun).potx" id="{EA0ABD76-EE8F-42D3-B63E-2CD68C6CD208}" vid="{AEEBCB2B-ED1A-485E-98A9-512229432CD0}"/>
    </a:ext>
  </a:extLst>
</a:theme>
</file>

<file path=ppt/theme/theme2.xml><?xml version="1.0" encoding="utf-8"?>
<a:theme xmlns:a="http://schemas.openxmlformats.org/drawingml/2006/main" name="Ofis Teması">
  <a:themeElements>
    <a:clrScheme name="2013 monthly calendar (Mon-Sun)">
      <a:dk1>
        <a:sysClr val="windowText" lastClr="000000"/>
      </a:dk1>
      <a:lt1>
        <a:sysClr val="window" lastClr="FFFFFF"/>
      </a:lt1>
      <a:dk2>
        <a:srgbClr val="266692"/>
      </a:dk2>
      <a:lt2>
        <a:srgbClr val="DDDDDD"/>
      </a:lt2>
      <a:accent1>
        <a:srgbClr val="58B4FB"/>
      </a:accent1>
      <a:accent2>
        <a:srgbClr val="ACB57E"/>
      </a:accent2>
      <a:accent3>
        <a:srgbClr val="639184"/>
      </a:accent3>
      <a:accent4>
        <a:srgbClr val="3A7BA7"/>
      </a:accent4>
      <a:accent5>
        <a:srgbClr val="5A702A"/>
      </a:accent5>
      <a:accent6>
        <a:srgbClr val="685546"/>
      </a:accent6>
      <a:hlink>
        <a:srgbClr val="78C66E"/>
      </a:hlink>
      <a:folHlink>
        <a:srgbClr val="777777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2013 monthly calendar (Mon-Sun)">
      <a:dk1>
        <a:sysClr val="windowText" lastClr="000000"/>
      </a:dk1>
      <a:lt1>
        <a:sysClr val="window" lastClr="FFFFFF"/>
      </a:lt1>
      <a:dk2>
        <a:srgbClr val="266692"/>
      </a:dk2>
      <a:lt2>
        <a:srgbClr val="DDDDDD"/>
      </a:lt2>
      <a:accent1>
        <a:srgbClr val="58B4FB"/>
      </a:accent1>
      <a:accent2>
        <a:srgbClr val="ACB57E"/>
      </a:accent2>
      <a:accent3>
        <a:srgbClr val="639184"/>
      </a:accent3>
      <a:accent4>
        <a:srgbClr val="3A7BA7"/>
      </a:accent4>
      <a:accent5>
        <a:srgbClr val="5A702A"/>
      </a:accent5>
      <a:accent6>
        <a:srgbClr val="685546"/>
      </a:accent6>
      <a:hlink>
        <a:srgbClr val="78C66E"/>
      </a:hlink>
      <a:folHlink>
        <a:srgbClr val="777777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Words>0</Words>
  <Application>Microsoft Office PowerPoint</Application>
  <PresentationFormat>On-screen Show (4:3)</PresentationFormat>
  <Paragraphs>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Corbel</vt:lpstr>
      <vt:lpstr>Wingdings</vt:lpstr>
      <vt:lpstr>2014 aylık takvim (Pzt-Paz)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Ivo Martisek (Moravia IT s.r.o.)</cp:lastModifiedBy>
  <cp:revision>8</cp:revision>
  <dcterms:created xsi:type="dcterms:W3CDTF">2015-06-10T19:40:02Z</dcterms:created>
  <dcterms:modified xsi:type="dcterms:W3CDTF">2018-04-25T10:41:33Z</dcterms:modified>
</cp:coreProperties>
</file>