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1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610.xml" ContentType="application/vnd.openxmlformats-officedocument.presentationml.slide+xml"/>
  <Override PartName="/ppt/notesSlides/notesSlide610.xml" ContentType="application/vnd.openxmlformats-officedocument.presentationml.notesSlide+xml"/>
  <Override PartName="/ppt/presProps.xml" ContentType="application/vnd.openxmlformats-officedocument.presentationml.presProps+xml"/>
  <Override PartName="/ppt/slides/slide511.xml" ContentType="application/vnd.openxmlformats-officedocument.presentationml.slide+xml"/>
  <Override PartName="/ppt/notesSlides/notesSlide511.xml" ContentType="application/vnd.openxmlformats-officedocument.presentationml.notesSlide+xml"/>
  <Override PartName="/ppt/slides/slide1012.xml" ContentType="application/vnd.openxmlformats-officedocument.presentationml.slide+xml"/>
  <Override PartName="/ppt/notesSlides/notesSlide1012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howGuides="1">
      <p:cViewPr varScale="1">
        <p:scale>
          <a:sx n="128" d="100"/>
          <a:sy n="128" d="100"/>
        </p:scale>
        <p:origin x="52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handoutMaster" Target="/ppt/handoutMasters/handoutMaster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2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notesMaster" Target="/ppt/notesMasters/notesMaster11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5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6.xml" Id="rId6" /><Relationship Type="http://schemas.openxmlformats.org/officeDocument/2006/relationships/slide" Target="/ppt/slides/slide77.xml" Id="rId11" /><Relationship Type="http://schemas.openxmlformats.org/officeDocument/2006/relationships/slide" Target="/ppt/slides/slide18.xml" Id="rId5" /><Relationship Type="http://schemas.openxmlformats.org/officeDocument/2006/relationships/slide" Target="/ppt/slides/slide119.xml" Id="rId15" /><Relationship Type="http://schemas.openxmlformats.org/officeDocument/2006/relationships/slide" Target="/ppt/slides/slide610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1.xml" Id="rId9" /><Relationship Type="http://schemas.openxmlformats.org/officeDocument/2006/relationships/slide" Target="/ppt/slides/slide1012.xml" Id="rId14" /><Relationship Type="http://schemas.openxmlformats.org/officeDocument/2006/relationships/tableStyles" Target="/ppt/tableStyle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0B26298-EFFC-40A2-9B1C-A936ECE7B7CE}" type="datetime1">
              <a:rPr lang="tr-TR" smtClean="0"/>
              <a:t>20.4.2021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9118A-6626-42FC-8551-AEF0FB941118}" type="datetime1">
              <a:rPr lang="tr-TR" smtClean="0"/>
              <a:pPr/>
              <a:t>20.4.2021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tr-TR" noProof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2.xml.rels>&#65279;<?xml version="1.0" encoding="utf-8"?><Relationships xmlns="http://schemas.openxmlformats.org/package/2006/relationships"><Relationship Type="http://schemas.openxmlformats.org/officeDocument/2006/relationships/slide" Target="/ppt/slides/slide1012.xml" Id="rId2" /><Relationship Type="http://schemas.openxmlformats.org/officeDocument/2006/relationships/notesMaster" Target="/ppt/notesMasters/notesMaster11.xml" Id="rId1" /></Relationships>
</file>

<file path=ppt/notesSlides/_rels/notesSlide119.xml.rels>&#65279;<?xml version="1.0" encoding="utf-8"?><Relationships xmlns="http://schemas.openxmlformats.org/package/2006/relationships"><Relationship Type="http://schemas.openxmlformats.org/officeDocument/2006/relationships/slide" Target="/ppt/slides/slide119.xml" Id="rId2" /><Relationship Type="http://schemas.openxmlformats.org/officeDocument/2006/relationships/notesMaster" Target="/ppt/notesMasters/notesMaster11.xml" Id="rId1" /></Relationships>
</file>

<file path=ppt/notesSlides/_rels/notesSlide125.xml.rels>&#65279;<?xml version="1.0" encoding="utf-8"?><Relationships xmlns="http://schemas.openxmlformats.org/package/2006/relationships"><Relationship Type="http://schemas.openxmlformats.org/officeDocument/2006/relationships/slide" Target="/ppt/slides/slide125.xml" Id="rId2" /><Relationship Type="http://schemas.openxmlformats.org/officeDocument/2006/relationships/notesMaster" Target="/ppt/notesMasters/notesMaster11.xml" Id="rId1" /></Relationships>
</file>

<file path=ppt/notesSlides/_rels/notesSlide18.xml.rels>&#65279;<?xml version="1.0" encoding="utf-8"?><Relationships xmlns="http://schemas.openxmlformats.org/package/2006/relationships"><Relationship Type="http://schemas.openxmlformats.org/officeDocument/2006/relationships/slide" Target="/ppt/slides/slide18.xml" Id="rId2" /><Relationship Type="http://schemas.openxmlformats.org/officeDocument/2006/relationships/notesMaster" Target="/ppt/notesMasters/notesMaster11.xml" Id="rId1" /></Relationships>
</file>

<file path=ppt/notesSlides/_rels/notesSlide26.xml.rels>&#65279;<?xml version="1.0" encoding="utf-8"?><Relationships xmlns="http://schemas.openxmlformats.org/package/2006/relationships"><Relationship Type="http://schemas.openxmlformats.org/officeDocument/2006/relationships/slide" Target="/ppt/slides/slide26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1.xml.rels>&#65279;<?xml version="1.0" encoding="utf-8"?><Relationships xmlns="http://schemas.openxmlformats.org/package/2006/relationships"><Relationship Type="http://schemas.openxmlformats.org/officeDocument/2006/relationships/slide" Target="/ppt/slides/slide511.xml" Id="rId2" /><Relationship Type="http://schemas.openxmlformats.org/officeDocument/2006/relationships/notesMaster" Target="/ppt/notesMasters/notesMaster11.xml" Id="rId1" /></Relationships>
</file>

<file path=ppt/notesSlides/_rels/notesSlide610.xml.rels>&#65279;<?xml version="1.0" encoding="utf-8"?><Relationships xmlns="http://schemas.openxmlformats.org/package/2006/relationships"><Relationship Type="http://schemas.openxmlformats.org/officeDocument/2006/relationships/slide" Target="/ppt/slides/slide610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7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4507171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5580411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837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68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3330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24688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239769"/>
      </p:ext>
    </p:extLst>
  </p:cSld>
  <p:clrMapOvr>
    <a:masterClrMapping/>
  </p:clrMapOvr>
</p:notes>
</file>

<file path=ppt/notesSlides/notesSlide5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321740"/>
      </p:ext>
    </p:extLst>
  </p:cSld>
  <p:clrMapOvr>
    <a:masterClrMapping/>
  </p:clrMapOvr>
</p:notes>
</file>

<file path=ppt/notesSlides/notesSlide6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693779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912385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559079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810347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511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ylü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30 Ağustos</a:t>
            </a: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31</a:t>
            </a:r>
          </a:p>
        </p:txBody>
      </p:sp>
      <p:sp>
        <p:nvSpPr>
          <p:cNvPr id="1794" name="Metin Kutus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Eylül</a:t>
            </a:r>
          </a:p>
        </p:txBody>
      </p:sp>
      <p:sp>
        <p:nvSpPr>
          <p:cNvPr id="1795" name="Metin Kutus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Metin Kutusu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  <a:effectLst/>
              </a:rPr>
              <a:t>4/5</a:t>
            </a:r>
          </a:p>
        </p:txBody>
      </p:sp>
      <p:sp>
        <p:nvSpPr>
          <p:cNvPr id="1798" name="Metin Kutus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Metin Kutus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Metin Kutus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Metin Kutus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Metin Kutus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Metin Kutusu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tr-TR" noProof="0"/>
              <a:t>30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r-TR" noProof="0">
                <a:solidFill>
                  <a:schemeClr val="bg2">
                    <a:lumMod val="90000"/>
                  </a:schemeClr>
                </a:solidFill>
              </a:rPr>
              <a:t>1 Ekim</a:t>
            </a:r>
          </a:p>
        </p:txBody>
      </p:sp>
      <p:sp>
        <p:nvSpPr>
          <p:cNvPr id="1821" name="Metin Kutus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2/3</a:t>
            </a:r>
            <a:endParaRPr lang="tr-TR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Metin Kutusu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tr-TR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Metin Kutus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824" name="Metin Kutusu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5" name="Metin Kutusu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7</a:t>
            </a:r>
          </a:p>
        </p:txBody>
      </p:sp>
      <p:sp>
        <p:nvSpPr>
          <p:cNvPr id="1826" name="Metin Kutus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Metin Kutus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eylül</a:t>
            </a:r>
          </a:p>
        </p:txBody>
      </p:sp>
      <p:sp>
        <p:nvSpPr>
          <p:cNvPr id="40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0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9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9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1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2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3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4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05D3198-C30A-4407-8B02-72F32255D8BC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k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300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noProof="0">
                <a:solidFill>
                  <a:schemeClr val="bg1">
                    <a:lumMod val="85000"/>
                  </a:schemeClr>
                </a:solidFill>
              </a:rPr>
              <a:t>27 Eylül</a:t>
            </a:r>
          </a:p>
          <a:p>
            <a:pPr algn="l" rtl="0"/>
            <a:endParaRPr lang="tr-TR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4" name="Metin Kutus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5" name="Metin Kutus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tr-TR" noProof="0"/>
              <a:t>30</a:t>
            </a: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tr-TR" noProof="0"/>
              <a:t>1 Ekim</a:t>
            </a:r>
          </a:p>
        </p:txBody>
      </p:sp>
      <p:sp>
        <p:nvSpPr>
          <p:cNvPr id="1797" name="Metin Kutus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2/3</a:t>
            </a:r>
          </a:p>
        </p:txBody>
      </p:sp>
      <p:sp>
        <p:nvSpPr>
          <p:cNvPr id="1798" name="Metin Kutus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Metin Kutus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Metin Kutus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Metin Kutus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Metin Kutus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Metin Kutus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Metin Kutus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2" name="Metin Kutusu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1 Kasım</a:t>
            </a:r>
          </a:p>
        </p:txBody>
      </p:sp>
      <p:sp>
        <p:nvSpPr>
          <p:cNvPr id="1823" name="Metin Kutus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1</a:t>
            </a:r>
          </a:p>
        </p:txBody>
      </p:sp>
      <p:sp>
        <p:nvSpPr>
          <p:cNvPr id="1824" name="Metin Kutusu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3</a:t>
            </a:r>
          </a:p>
        </p:txBody>
      </p:sp>
      <p:sp>
        <p:nvSpPr>
          <p:cNvPr id="1825" name="Metin Kutusu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6" name="Metin Kutus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7" name="Metin Kutus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ekim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1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0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2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3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4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9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5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B7E3E42-66DE-43AF-9865-F039E7C54790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sı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tr-TR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Kasım</a:t>
            </a: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2</a:t>
            </a:r>
          </a:p>
        </p:txBody>
      </p:sp>
      <p:sp>
        <p:nvSpPr>
          <p:cNvPr id="1794" name="Metin Kutus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3	</a:t>
            </a:r>
          </a:p>
        </p:txBody>
      </p:sp>
      <p:sp>
        <p:nvSpPr>
          <p:cNvPr id="1795" name="Metin Kutus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4</a:t>
            </a: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5</a:t>
            </a:r>
          </a:p>
        </p:txBody>
      </p:sp>
      <p:sp>
        <p:nvSpPr>
          <p:cNvPr id="1797" name="Metin Kutus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6/7</a:t>
            </a:r>
          </a:p>
        </p:txBody>
      </p:sp>
      <p:sp>
        <p:nvSpPr>
          <p:cNvPr id="1798" name="Metin Kutus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Metin Kutusu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Metin Kutus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Metin Kutus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Metin Kutus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Metin Kutus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1 Aralık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2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3</a:t>
            </a:r>
          </a:p>
        </p:txBody>
      </p:sp>
      <p:sp>
        <p:nvSpPr>
          <p:cNvPr id="1821" name="Metin Kutus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4/5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kasım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70" name="Metin Kutus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Metin Kutus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Metin Kutus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Metin Kutus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0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3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5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6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7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8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32BFF70E-C0B7-4BEA-AB19-A779643C7906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a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29 Kasım</a:t>
            </a: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30</a:t>
            </a:r>
          </a:p>
        </p:txBody>
      </p:sp>
      <p:sp>
        <p:nvSpPr>
          <p:cNvPr id="1794" name="Metin Kutus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Aralık</a:t>
            </a:r>
          </a:p>
        </p:txBody>
      </p:sp>
      <p:sp>
        <p:nvSpPr>
          <p:cNvPr id="1795" name="Metin Kutus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Metin Kutus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tr-TR" sz="1300" b="0" noProof="0">
                <a:solidFill>
                  <a:schemeClr val="tx1"/>
                </a:solidFill>
                <a:effectLst/>
              </a:rPr>
              <a:t>4/5</a:t>
            </a:r>
            <a:endParaRPr lang="tr-TR" noProof="0">
              <a:solidFill>
                <a:schemeClr val="tx1"/>
              </a:solidFill>
            </a:endParaRPr>
          </a:p>
        </p:txBody>
      </p:sp>
      <p:sp>
        <p:nvSpPr>
          <p:cNvPr id="1798" name="Metin Kutus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6	</a:t>
            </a:r>
          </a:p>
        </p:txBody>
      </p:sp>
      <p:sp>
        <p:nvSpPr>
          <p:cNvPr id="1799" name="Metin Kutus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Metin Kutus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Metin Kutus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Metin Kutus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Metin Kutus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31</a:t>
            </a:r>
          </a:p>
        </p:txBody>
      </p:sp>
      <p:sp>
        <p:nvSpPr>
          <p:cNvPr id="1821" name="Metin Kutus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r-TR" noProof="0">
                <a:solidFill>
                  <a:schemeClr val="bg2">
                    <a:lumMod val="90000"/>
                  </a:schemeClr>
                </a:solidFill>
              </a:rPr>
              <a:t>1/2 Ocak</a:t>
            </a:r>
          </a:p>
        </p:txBody>
      </p:sp>
      <p:sp>
        <p:nvSpPr>
          <p:cNvPr id="1822" name="Metin Kutusu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Metin Kutus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Metin Kutusu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Metin Kutusu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Metin Kutus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Metin Kutus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aralık</a:t>
            </a:r>
          </a:p>
        </p:txBody>
      </p:sp>
      <p:sp>
        <p:nvSpPr>
          <p:cNvPr id="40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0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9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9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1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2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3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4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FA4B42F-CA2E-4407-86F5-A2AD9D3E8003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grpSp>
        <p:nvGrpSpPr>
          <p:cNvPr id="8" name="sağ halka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pic>
          <p:nvPicPr>
            <p:cNvPr id="10" name="Resi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sol halka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pic>
          <p:nvPicPr>
            <p:cNvPr id="13" name="Resi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E22DB7-38D3-40A7-973B-5F2B3E1D3145}" type="datetime1">
              <a:rPr lang="tr-TR" noProof="0" smtClean="0"/>
              <a:t>20.4.2021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tr-TR" noProof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grpSp>
        <p:nvGrpSpPr>
          <p:cNvPr id="6" name="sağ halka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pic>
          <p:nvPicPr>
            <p:cNvPr id="8" name="Resi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sol halka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pic>
          <p:nvPicPr>
            <p:cNvPr id="11" name="Resi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CEB516-901E-4E0E-85F4-512D4DCE34D6}" type="datetime1">
              <a:rPr lang="tr-TR" noProof="0" smtClean="0"/>
              <a:t>20.4.2021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tr-TR" noProof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Yuvarlatılmış Dikdörtgen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grpSp>
        <p:nvGrpSpPr>
          <p:cNvPr id="18" name="sağ halka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pic>
          <p:nvPicPr>
            <p:cNvPr id="20" name="Resi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sol halka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pic>
          <p:nvPicPr>
            <p:cNvPr id="23" name="Resim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ağ_dolgu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tr-TR" noProof="0" dirty="0"/>
          </a:p>
        </p:txBody>
      </p:sp>
      <p:sp>
        <p:nvSpPr>
          <p:cNvPr id="8" name="sol_dolgu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tr-TR" noProof="0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 dirty="0"/>
              <a:t>Asıl alt başlık stilini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01FC8C-5E8F-4812-B899-B09AC57521C7}" type="datetime1">
              <a:rPr lang="tr-TR" noProof="0" smtClean="0"/>
              <a:t>20.4.2021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tr-TR" noProof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28 Aralık</a:t>
            </a:r>
            <a:endParaRPr lang="tr-TR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  <a:endParaRPr lang="tr-TR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Metin Kutusu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tr-TR" noProof="0"/>
              <a:t>30</a:t>
            </a:r>
          </a:p>
        </p:txBody>
      </p:sp>
      <p:sp>
        <p:nvSpPr>
          <p:cNvPr id="1795" name="Metin Kutusu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tr-TR" noProof="0"/>
              <a:t>31</a:t>
            </a: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Ocak</a:t>
            </a:r>
          </a:p>
        </p:txBody>
      </p:sp>
      <p:sp>
        <p:nvSpPr>
          <p:cNvPr id="1797" name="Metin Kutusu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Metin Kutus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Metin Kutus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Metin Kutus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Metin Kutusu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Metin Kutus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Metin Kutus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1" name="Metin Kutusu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30/31</a:t>
            </a:r>
          </a:p>
        </p:txBody>
      </p:sp>
      <p:sp>
        <p:nvSpPr>
          <p:cNvPr id="1822" name="Metin Kutusu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1 Şubat</a:t>
            </a:r>
          </a:p>
        </p:txBody>
      </p:sp>
      <p:sp>
        <p:nvSpPr>
          <p:cNvPr id="1823" name="Metin Kutus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tr-TR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2</a:t>
            </a:r>
          </a:p>
        </p:txBody>
      </p:sp>
      <p:sp>
        <p:nvSpPr>
          <p:cNvPr id="1824" name="Metin Kutusu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5" name="Metin Kutusu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6" name="Metin Kutus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7" name="Metin Kutus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1">
                    <a:lumMod val="85000"/>
                  </a:schemeClr>
                </a:solidFill>
              </a:rPr>
              <a:t>6/7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ocak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1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0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2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3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4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9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5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82DEAB5-44AC-43B6-811B-291D1CA8ED03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  <p:sp>
        <p:nvSpPr>
          <p:cNvPr id="78" name="Açıklayıcı Metin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tr-TR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Not: </a:t>
            </a:r>
          </a:p>
          <a:p>
            <a:pPr rtl="0">
              <a:spcBef>
                <a:spcPts val="1200"/>
              </a:spcBef>
            </a:pPr>
            <a:r>
              <a:rPr lang="tr-TR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Duvar takvimi olarak kullanmak üzere bu şablonu yazdırabilirsiniz. Kendi sunumunuzu eklemek için herhangi bir aya ait slaytı da kopyalayabilirsiniz.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Şub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tr-TR" sz="14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Şubat</a:t>
            </a: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2</a:t>
            </a:r>
          </a:p>
        </p:txBody>
      </p:sp>
      <p:sp>
        <p:nvSpPr>
          <p:cNvPr id="1794" name="Metin Kutus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3</a:t>
            </a:r>
          </a:p>
        </p:txBody>
      </p:sp>
      <p:sp>
        <p:nvSpPr>
          <p:cNvPr id="1795" name="Metin Kutusu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4</a:t>
            </a: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5</a:t>
            </a:r>
          </a:p>
        </p:txBody>
      </p:sp>
      <p:sp>
        <p:nvSpPr>
          <p:cNvPr id="1797" name="Metin Kutusu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6/7</a:t>
            </a:r>
          </a:p>
        </p:txBody>
      </p:sp>
      <p:sp>
        <p:nvSpPr>
          <p:cNvPr id="1798" name="Metin Kutus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Metin Kutus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Metin Kutusu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Metin Kutus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Metin Kutus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Metin Kutus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1 Mart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2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3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4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5</a:t>
            </a:r>
          </a:p>
        </p:txBody>
      </p:sp>
      <p:sp>
        <p:nvSpPr>
          <p:cNvPr id="1821" name="Metin Kutus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6/7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şubat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0" name="Metin Kutus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1" name="Metin Kutus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11</a:t>
            </a:r>
          </a:p>
        </p:txBody>
      </p:sp>
      <p:sp>
        <p:nvSpPr>
          <p:cNvPr id="73" name="Metin Kutus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12</a:t>
            </a:r>
          </a:p>
        </p:txBody>
      </p:sp>
      <p:sp>
        <p:nvSpPr>
          <p:cNvPr id="74" name="Metin Kutus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13/14</a:t>
            </a:r>
          </a:p>
        </p:txBody>
      </p:sp>
      <p:sp>
        <p:nvSpPr>
          <p:cNvPr id="34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0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3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5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6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7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8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346C130E-FCA8-42D9-A6F0-C5060E2F1D4E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tr-TR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Mart</a:t>
            </a: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2</a:t>
            </a:r>
          </a:p>
        </p:txBody>
      </p:sp>
      <p:sp>
        <p:nvSpPr>
          <p:cNvPr id="1794" name="Metin Kutus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endParaRPr lang="tr-TR" noProof="0"/>
          </a:p>
          <a:p>
            <a:pPr lvl="0" rtl="0"/>
            <a:r>
              <a:rPr lang="tr-TR" noProof="0"/>
              <a:t>3</a:t>
            </a:r>
          </a:p>
          <a:p>
            <a:pPr lvl="0" rtl="0"/>
            <a:endParaRPr lang="tr-TR" noProof="0"/>
          </a:p>
        </p:txBody>
      </p:sp>
      <p:sp>
        <p:nvSpPr>
          <p:cNvPr id="1795" name="Metin Kutus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4</a:t>
            </a: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5</a:t>
            </a:r>
          </a:p>
        </p:txBody>
      </p:sp>
      <p:sp>
        <p:nvSpPr>
          <p:cNvPr id="1797" name="Metin Kutus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6/7</a:t>
            </a:r>
          </a:p>
        </p:txBody>
      </p:sp>
      <p:sp>
        <p:nvSpPr>
          <p:cNvPr id="1798" name="Metin Kutusu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Metin Kutus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Metin Kutus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Metin Kutus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Metin Kutus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Metin Kutus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1 Nisan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2</a:t>
            </a:r>
          </a:p>
        </p:txBody>
      </p:sp>
      <p:sp>
        <p:nvSpPr>
          <p:cNvPr id="1821" name="Metin Kutus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3/4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mart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5</a:t>
            </a:r>
          </a:p>
        </p:txBody>
      </p:sp>
      <p:sp>
        <p:nvSpPr>
          <p:cNvPr id="70" name="Metin Kutus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6</a:t>
            </a:r>
          </a:p>
        </p:txBody>
      </p:sp>
      <p:sp>
        <p:nvSpPr>
          <p:cNvPr id="71" name="Metin Kutus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Metin Kutus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Metin Kutus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0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3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5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6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7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8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A447189-EFAB-4939-A8BC-B6DCC0168748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s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29 Mart</a:t>
            </a: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Metin Kutus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endParaRPr lang="tr-TR" noProof="0"/>
          </a:p>
          <a:p>
            <a:pPr lvl="0" rtl="0"/>
            <a:r>
              <a:rPr lang="tr-TR" noProof="0"/>
              <a:t>31</a:t>
            </a:r>
          </a:p>
          <a:p>
            <a:pPr lvl="0" rtl="0"/>
            <a:endParaRPr lang="tr-TR" noProof="0"/>
          </a:p>
        </p:txBody>
      </p:sp>
      <p:sp>
        <p:nvSpPr>
          <p:cNvPr id="1795" name="Metin Kutus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Nisan</a:t>
            </a:r>
          </a:p>
          <a:p>
            <a:pPr lvl="0" rtl="0"/>
            <a:endParaRPr lang="tr-TR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tr-TR" noProof="0">
              <a:solidFill>
                <a:schemeClr val="tx1"/>
              </a:solidFill>
            </a:endParaRPr>
          </a:p>
        </p:txBody>
      </p:sp>
      <p:sp>
        <p:nvSpPr>
          <p:cNvPr id="1797" name="Metin Kutus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Metin Kutus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799" name="Metin Kutus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Metin Kutus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Metin Kutus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Metin Kutus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Metin Kutus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tr-TR" noProof="0"/>
              <a:t>30</a:t>
            </a:r>
          </a:p>
        </p:txBody>
      </p:sp>
      <p:sp>
        <p:nvSpPr>
          <p:cNvPr id="1821" name="Metin Kutus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1/2 Mayıs</a:t>
            </a:r>
          </a:p>
        </p:txBody>
      </p:sp>
      <p:sp>
        <p:nvSpPr>
          <p:cNvPr id="1822" name="Metin Kutusu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3</a:t>
            </a:r>
          </a:p>
        </p:txBody>
      </p:sp>
      <p:sp>
        <p:nvSpPr>
          <p:cNvPr id="1823" name="Metin Kutus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4`</a:t>
            </a:r>
          </a:p>
        </p:txBody>
      </p:sp>
      <p:sp>
        <p:nvSpPr>
          <p:cNvPr id="1824" name="Metin Kutusu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Metin Kutusu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Metin Kutus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Metin Kutus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nisan</a:t>
            </a:r>
          </a:p>
        </p:txBody>
      </p:sp>
      <p:sp>
        <p:nvSpPr>
          <p:cNvPr id="40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0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9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9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1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2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3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4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8EE5F8A-A0AD-461B-8F54-E3158FA06513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26 Nisan</a:t>
            </a: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tr-TR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27</a:t>
            </a:r>
          </a:p>
        </p:txBody>
      </p:sp>
      <p:sp>
        <p:nvSpPr>
          <p:cNvPr id="1794" name="Metin Kutus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kern="1200" cap="none" spc="0" noProof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5" name="Metin Kutus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r-TR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29</a:t>
            </a: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30</a:t>
            </a:r>
          </a:p>
        </p:txBody>
      </p:sp>
      <p:sp>
        <p:nvSpPr>
          <p:cNvPr id="1797" name="Metin Kutus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Mayıs</a:t>
            </a:r>
          </a:p>
        </p:txBody>
      </p:sp>
      <p:sp>
        <p:nvSpPr>
          <p:cNvPr id="1798" name="Metin Kutus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Metin Kutus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Metin Kutus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Metin Kutus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Metin Kutusu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Metin Kutus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28</a:t>
            </a:r>
            <a:endParaRPr lang="tr-TR" noProof="0"/>
          </a:p>
        </p:txBody>
      </p:sp>
      <p:sp>
        <p:nvSpPr>
          <p:cNvPr id="1821" name="Metin Kutus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may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31</a:t>
            </a:r>
          </a:p>
        </p:txBody>
      </p:sp>
      <p:sp>
        <p:nvSpPr>
          <p:cNvPr id="70" name="Metin Kutus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1 Haziran</a:t>
            </a:r>
          </a:p>
        </p:txBody>
      </p:sp>
      <p:sp>
        <p:nvSpPr>
          <p:cNvPr id="71" name="Metin Kutus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Metin Kutus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Metin Kutus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0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3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5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6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7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8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FB2FC8B-B2D7-4C49-B1EA-32A21DE78280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zi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/>
              <a:t>31 Mayıs</a:t>
            </a: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Haziran</a:t>
            </a:r>
          </a:p>
        </p:txBody>
      </p:sp>
      <p:sp>
        <p:nvSpPr>
          <p:cNvPr id="1794" name="Metin Kutus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Metin Kutus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tr-TR" sz="130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4	</a:t>
            </a:r>
          </a:p>
        </p:txBody>
      </p:sp>
      <p:sp>
        <p:nvSpPr>
          <p:cNvPr id="1797" name="Metin Kutus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5/6</a:t>
            </a:r>
          </a:p>
        </p:txBody>
      </p:sp>
      <p:sp>
        <p:nvSpPr>
          <p:cNvPr id="1798" name="Metin Kutus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Metin Kutus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Metin Kutus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Metin Kutus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Metin Kutus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Metin Kutus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30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>
                <a:solidFill>
                  <a:schemeClr val="bg2">
                    <a:lumMod val="90000"/>
                  </a:schemeClr>
                </a:solidFill>
              </a:rPr>
              <a:t>1 Temmuz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r-TR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Metin Kutus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3/4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haziran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0" name="Metin Kutus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1" name="Metin Kutus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3" name="Metin Kutus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Metin Kutus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34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0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3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5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6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7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8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51D91CE-2C98-451F-8BF3-C49B9CD32E41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mu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 Haziran</a:t>
            </a: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4" name="Metin Kutus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tr-TR" noProof="0"/>
              <a:t>30</a:t>
            </a:r>
          </a:p>
        </p:txBody>
      </p:sp>
      <p:sp>
        <p:nvSpPr>
          <p:cNvPr id="1795" name="Metin Kutusu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Temmuz</a:t>
            </a: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Metin Kutus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Metin Kutus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Metin Kutus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Metin Kutus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Metin Kutus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776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Metin Kutus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Metin Kutus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tr-TR" noProof="0"/>
              <a:t>30</a:t>
            </a:r>
          </a:p>
        </p:txBody>
      </p:sp>
      <p:sp>
        <p:nvSpPr>
          <p:cNvPr id="1821" name="Metin Kutus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tr-TR" noProof="0">
                <a:solidFill>
                  <a:schemeClr val="tx1"/>
                </a:solidFill>
              </a:rPr>
              <a:t>31</a:t>
            </a:r>
            <a:r>
              <a:rPr lang="tr-TR" noProof="0"/>
              <a:t>/1 August</a:t>
            </a:r>
          </a:p>
        </p:txBody>
      </p:sp>
      <p:sp>
        <p:nvSpPr>
          <p:cNvPr id="1822" name="Metin Kutusu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3" name="Metin Kutusu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4" name="Metin Kutusu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5" name="Metin Kutusu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Metin Kutusu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Metin Kutusu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temmuz</a:t>
            </a:r>
          </a:p>
        </p:txBody>
      </p:sp>
      <p:sp>
        <p:nvSpPr>
          <p:cNvPr id="40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0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9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9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1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2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3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74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F874E1C-F4BE-4CC2-9EA6-2CC75B08553B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ğus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Metin Kutusu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26 Temmuz</a:t>
            </a:r>
          </a:p>
        </p:txBody>
      </p:sp>
      <p:sp>
        <p:nvSpPr>
          <p:cNvPr id="1793" name="Metin Kutusu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Metin Kutusu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Metin Kutusu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6" name="Metin Kutusu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tr-TR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Metin Kutusu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tr-TR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August</a:t>
            </a:r>
          </a:p>
        </p:txBody>
      </p:sp>
      <p:sp>
        <p:nvSpPr>
          <p:cNvPr id="1798" name="Metin Kutusu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Metin Kutusu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Metin Kutusu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Metin Kutusu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Metin Kutusu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Metin Kutusu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Metin Kutusu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Metin Kutusu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Metin Kutusu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Metin Kutusu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Metin Kutusu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Metin Kutusu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Metin Kutusu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Metin Kutusu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Metin Kutusu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Metin Kutusu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Metin Kutusu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Metin Kutusu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Metin Kutusu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Metin Kutusu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Metin Kutusu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Metin Kutusu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Metin Kutusu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tr-TR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Metin Kutusu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Metin Kutusu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tr-TR" sz="3600" b="0" noProof="0">
                <a:solidFill>
                  <a:schemeClr val="accent1"/>
                </a:solidFill>
              </a:rPr>
              <a:t>ağustos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Metin Kutusu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tr-TR" noProof="0"/>
              <a:t>31</a:t>
            </a:r>
          </a:p>
        </p:txBody>
      </p:sp>
      <p:sp>
        <p:nvSpPr>
          <p:cNvPr id="71" name="Metin Kutusu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1 Eylül</a:t>
            </a:r>
          </a:p>
        </p:txBody>
      </p:sp>
      <p:sp>
        <p:nvSpPr>
          <p:cNvPr id="72" name="Metin Kutusu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Metin Kutusu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Metin Kutusu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tr-TR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Metin Yer Tutucusu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0" name="Metin Yer Tutucusu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6" name="Metin Yer Tutucusu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2" name="Metin Yer Tutucusu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8" name="Metin Yer Tutucusu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4" name="Metin Yer Tutucusu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3" name="Metin Yer Tutucusu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9" name="Metin Yer Tutucusu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5" name="Metin Yer Tutucusu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1" name="Metin Yer Tutucusu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7" name="Metin Yer Tutucusu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3" name="Metin Yer Tutucusu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5" name="Metin Yer Tutucusu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1" name="Metin Yer Tutucusu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7" name="Metin Yer Tutucus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3" name="Metin Yer Tutucusu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9" name="Metin Yer Tutucusu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5" name="Metin Yer Tutucusu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6" name="Metin Yer Tutucusu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2" name="Metin Yer Tutucusu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8" name="Metin Yer Tutucusu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4" name="Metin Yer Tutucusu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0" name="Metin Yer Tutucusu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6" name="Metin Yer Tutucusu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7" name="Metin Yer Tutucusu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3" name="Metin Yer Tutucusu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9" name="Metin Yer Tutucusu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5" name="Metin Yer Tutucusu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1" name="Metin Yer Tutucusu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7" name="Metin Yer Tutucusu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38" name="Metin Yer Tutucusu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44" name="Metin Yer Tutucus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0" name="Metin Yer Tutucusu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56" name="Metin Yer Tutucusu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2" name="Metin Yer Tutucusu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68" name="Metin Yer Tutucusu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tr-TR" noProof="0"/>
              <a:t>Metin eklemek için tıklayın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9FB6B2B-6231-495E-87CC-75C8C4022578}" type="datetime1">
              <a:rPr lang="tr-TR" noProof="0" smtClean="0"/>
              <a:t>20.4.2021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image" Target="/ppt/media/image1.emf" Id="rId17" /><Relationship Type="http://schemas.openxmlformats.org/officeDocument/2006/relationships/slideLayout" Target="/ppt/slideLayouts/slideLayout27.xml" Id="rId2" /><Relationship Type="http://schemas.openxmlformats.org/officeDocument/2006/relationships/theme" Target="/ppt/theme/theme12.xml" Id="rId16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.xml" Id="rId5" /><Relationship Type="http://schemas.openxmlformats.org/officeDocument/2006/relationships/slideLayout" Target="/ppt/slideLayouts/slideLayout1511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3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ağ_dolgu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tr-TR" noProof="0" dirty="0"/>
          </a:p>
        </p:txBody>
      </p:sp>
      <p:sp>
        <p:nvSpPr>
          <p:cNvPr id="85" name="sol_dolgu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tr-TR" noProof="0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grpSp>
        <p:nvGrpSpPr>
          <p:cNvPr id="3618" name="Gr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Düz Bağlayıcı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Düz Bağlayıcı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Düz Bağlayıcı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Düz Bağlayıcı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Düz Bağlayıcı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Düz Bağlayıcı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Düz Bağlayıcı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Düz Bağlayıcı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Düz Bağlayıcı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Düz Bağlayıcı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Düz Bağlayıcı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Düz Bağlayıcı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Düz Bağlayıcı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Düz Bağlayıcı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Düz Bağlayıcı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Düz Bağlayıcı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Düz Bağlayıcı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Düz Bağlayıcı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Düz Bağlayıcı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Düz Bağlayıcı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Düz Bağlayıcı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Düz Bağlayıcı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Düz Bağlayıcı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Düz Bağlayıcı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Düz Bağlayıcı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Düz Bağlayıcı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Düz Bağlayıcı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Düz Bağlayıcı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Düz Bağlayıcı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Düz Bağlayıcı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Düz Bağlayıcı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Düz Bağlayıcı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Düz Bağlayıcı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Düz Bağlayıcı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Düz Bağlayıcı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Düz Bağlayıcı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Düz Bağlayıcı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Düz Bağlayıcı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Düz Bağlayıcı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Düz Bağlayıcı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Düz Bağlayıcı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Düz Bağlayıcı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Düz Bağlayıcı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Düz Bağlayıcı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Düz Bağlayıcı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Düz Bağlayıcı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Düz Bağlayıcı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Düz Bağlayıcı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Düz Bağlayıcı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Düz Bağlayıcı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Düz Bağlayıcı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Düz Bağlayıcı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Düz Bağlayıcı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Düz Bağlayıcı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sağ halka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pic>
          <p:nvPicPr>
            <p:cNvPr id="1061" name="Resim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sol halka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pic>
          <p:nvPicPr>
            <p:cNvPr id="48" name="Resim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Metin Kutusu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r-TR" sz="1200" b="1" noProof="0" dirty="0">
                <a:solidFill>
                  <a:schemeClr val="accent1"/>
                </a:solidFill>
              </a:rPr>
              <a:t>PAZARTESİ</a:t>
            </a:r>
          </a:p>
        </p:txBody>
      </p:sp>
      <p:sp>
        <p:nvSpPr>
          <p:cNvPr id="1843" name="Metin Kutusu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r-TR" sz="1200" b="1" noProof="0" dirty="0">
                <a:solidFill>
                  <a:schemeClr val="accent1"/>
                </a:solidFill>
              </a:rPr>
              <a:t>SALI</a:t>
            </a:r>
          </a:p>
        </p:txBody>
      </p:sp>
      <p:sp>
        <p:nvSpPr>
          <p:cNvPr id="1844" name="Metin Kutusu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r-TR" sz="1200" b="1" noProof="0" dirty="0">
                <a:solidFill>
                  <a:schemeClr val="accent1"/>
                </a:solidFill>
              </a:rPr>
              <a:t>ÇARŞAMBA</a:t>
            </a:r>
          </a:p>
        </p:txBody>
      </p:sp>
      <p:sp>
        <p:nvSpPr>
          <p:cNvPr id="1845" name="Metin Kutusu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r-TR" sz="1200" b="1" noProof="0" dirty="0">
                <a:solidFill>
                  <a:schemeClr val="accent1"/>
                </a:solidFill>
              </a:rPr>
              <a:t>PERŞEMBE</a:t>
            </a:r>
          </a:p>
        </p:txBody>
      </p:sp>
      <p:sp>
        <p:nvSpPr>
          <p:cNvPr id="1846" name="Metin Kutusu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r-TR" sz="1200" b="1" noProof="0" dirty="0">
                <a:solidFill>
                  <a:schemeClr val="accent1"/>
                </a:solidFill>
              </a:rPr>
              <a:t>CUMA</a:t>
            </a:r>
          </a:p>
        </p:txBody>
      </p:sp>
      <p:sp>
        <p:nvSpPr>
          <p:cNvPr id="1847" name="Metin Kutusu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tr-TR" sz="1200" b="1" noProof="0" dirty="0">
                <a:solidFill>
                  <a:schemeClr val="accent1"/>
                </a:solidFill>
              </a:rPr>
              <a:t>CTS/PAZ</a:t>
            </a:r>
          </a:p>
        </p:txBody>
      </p:sp>
      <p:sp>
        <p:nvSpPr>
          <p:cNvPr id="49" name="Metin Kutusu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tr-TR" sz="2400" noProof="0" dirty="0">
                <a:solidFill>
                  <a:schemeClr val="accent1"/>
                </a:solidFill>
              </a:rPr>
              <a:t>2021</a:t>
            </a:r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0AF94E01-D0A8-4C11-A794-2E24497D62C9}" type="datetime1">
              <a:rPr lang="tr-TR" noProof="0" smtClean="0"/>
              <a:t>20.4.2021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tr-TR" noProof="0"/>
              <a:pPr/>
              <a:t>‹#›</a:t>
            </a:fld>
            <a:endParaRPr lang="tr-TR" noProof="0" dirty="0"/>
          </a:p>
        </p:txBody>
      </p:sp>
      <p:sp>
        <p:nvSpPr>
          <p:cNvPr id="86" name="Açıklayıcı Metin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tr-TR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Not: </a:t>
            </a:r>
          </a:p>
          <a:p>
            <a:pPr rtl="0">
              <a:spcBef>
                <a:spcPts val="1200"/>
              </a:spcBef>
            </a:pPr>
            <a:r>
              <a:rPr lang="tr-TR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Duvar takvimi olarak kullanmak üzere bu şablonu yazdırabilirsiniz. Kendi sunumunuzu eklemek için herhangi bir aya ait slaytı da kopyalayabilirsiniz.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012.xml.rels>&#65279;<?xml version="1.0" encoding="utf-8"?><Relationships xmlns="http://schemas.openxmlformats.org/package/2006/relationships"><Relationship Type="http://schemas.openxmlformats.org/officeDocument/2006/relationships/notesSlide" Target="/ppt/notesSlides/notesSlide1012.xml" Id="rId2" /><Relationship Type="http://schemas.openxmlformats.org/officeDocument/2006/relationships/slideLayout" Target="/ppt/slideLayouts/slideLayout1110.xml" Id="rId1" /></Relationships>
</file>

<file path=ppt/slides/_rels/slide119.xml.rels>&#65279;<?xml version="1.0" encoding="utf-8"?><Relationships xmlns="http://schemas.openxmlformats.org/package/2006/relationships"><Relationship Type="http://schemas.openxmlformats.org/officeDocument/2006/relationships/notesSlide" Target="/ppt/notesSlides/notesSlide119.xml" Id="rId2" /><Relationship Type="http://schemas.openxmlformats.org/officeDocument/2006/relationships/slideLayout" Target="/ppt/slideLayouts/slideLayout126.xml" Id="rId1" /></Relationships>
</file>

<file path=ppt/slides/_rels/slide125.xml.rels>&#65279;<?xml version="1.0" encoding="utf-8"?><Relationships xmlns="http://schemas.openxmlformats.org/package/2006/relationships"><Relationship Type="http://schemas.openxmlformats.org/officeDocument/2006/relationships/notesSlide" Target="/ppt/notesSlides/notesSlide125.xml" Id="rId2" /><Relationship Type="http://schemas.openxmlformats.org/officeDocument/2006/relationships/slideLayout" Target="/ppt/slideLayouts/slideLayout133.xml" Id="rI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notesSlide" Target="/ppt/notesSlides/notesSlide18.xml" Id="rId2" /><Relationship Type="http://schemas.openxmlformats.org/officeDocument/2006/relationships/slideLayout" Target="/ppt/slideLayouts/slideLayout27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notesSlide" Target="/ppt/notesSlides/notesSlide26.xml" Id="rId2" /><Relationship Type="http://schemas.openxmlformats.org/officeDocument/2006/relationships/slideLayout" Target="/ppt/slideLayouts/slideLayout34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41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51.xml" Id="rId1" /></Relationships>
</file>

<file path=ppt/slides/_rels/slide511.xml.rels>&#65279;<?xml version="1.0" encoding="utf-8"?><Relationships xmlns="http://schemas.openxmlformats.org/package/2006/relationships"><Relationship Type="http://schemas.openxmlformats.org/officeDocument/2006/relationships/notesSlide" Target="/ppt/notesSlides/notesSlide511.xml" Id="rId2" /><Relationship Type="http://schemas.openxmlformats.org/officeDocument/2006/relationships/slideLayout" Target="/ppt/slideLayouts/slideLayout69.xml" Id="rId1" /></Relationships>
</file>

<file path=ppt/slides/_rels/slide610.xml.rels>&#65279;<?xml version="1.0" encoding="utf-8"?><Relationships xmlns="http://schemas.openxmlformats.org/package/2006/relationships"><Relationship Type="http://schemas.openxmlformats.org/officeDocument/2006/relationships/notesSlide" Target="/ppt/notesSlides/notesSlide610.xml" Id="rId2" /><Relationship Type="http://schemas.openxmlformats.org/officeDocument/2006/relationships/slideLayout" Target="/ppt/slideLayouts/slideLayout75.xml" Id="rId1" /></Relationships>
</file>

<file path=ppt/slides/_rels/slide77.xml.rels>&#65279;<?xml version="1.0" encoding="utf-8"?><Relationships xmlns="http://schemas.openxmlformats.org/package/2006/relationships"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82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914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1012.xml" Id="rId1" /></Relationships>
</file>

<file path=ppt/slides/slide1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Metin Yer Tutucusu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8" name="Metin Yer Tutucusu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4" name="Metin Yer Tutucusu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0" name="Metin Yer Tutucusu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6" name="Metin Yer Tutucusu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2" name="Metin Yer Tutucusu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1" name="Metin Yer Tutucusu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7" name="Metin Yer Tutucusu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3" name="Metin Yer Tutucusu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9" name="Metin Yer Tutucusu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5" name="Metin Yer Tutucusu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1" name="Metin Yer Tutucusu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3" name="Metin Yer Tutucusu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9" name="Metin Yer Tutucusu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5" name="Metin Yer Tutucusu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1" name="Metin Yer Tutucusu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7" name="Metin Yer Tutucusu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3" name="Metin Yer Tutucusu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4" name="Metin Yer Tutucusu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0" name="Metin Yer Tutucusu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6" name="Metin Yer Tutucusu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2" name="Metin Yer Tutucusu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8" name="Metin Yer Tutucusu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4" name="Metin Yer Tutucusu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5" name="Metin Yer Tutucusu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1" name="Metin Yer Tutucusu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7" name="Metin Yer Tutucusu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3" name="Metin Yer Tutucusu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9" name="Metin Yer Tutucusu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5" name="Metin Yer Tutucusu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6" name="Metin Yer Tutucusu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2" name="Metin Yer Tutucusu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8" name="Metin Yer Tutucusu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4" name="Metin Yer Tutucusu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0" name="Metin Yer Tutucusu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6" name="Metin Yer Tutucusu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etin Yer Tutucusu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3" name="Metin Yer Tutucusu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9" name="Metin Yer Tutucusu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5" name="Metin Yer Tutucusu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1" name="Metin Yer Tutucusu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7" name="Metin Yer Tutucusu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6" name="Metin Yer Tutucusu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2" name="Metin Yer Tutucusu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8" name="Metin Yer Tutucusu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4" name="Metin Yer Tutucusu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0" name="Metin Yer Tutucusu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6" name="Metin Yer Tutucusu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8" name="Metin Yer Tutucusu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4" name="Metin Yer Tutucusu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0" name="Metin Yer Tutucusu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6" name="Metin Yer Tutucusu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2" name="Metin Yer Tutucusu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8" name="Metin Yer Tutucusu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9" name="Metin Yer Tutucusu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5" name="Metin Yer Tutucusu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1" name="Metin Yer Tutucusu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7" name="Metin Yer Tutucusu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3" name="Metin Yer Tutucusu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9" name="Metin Yer Tutucusu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0" name="Metin Yer Tutucusu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6" name="Metin Yer Tutucusu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2" name="Metin Yer Tutucusu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8" name="Metin Yer Tutucusu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4" name="Metin Yer Tutucusu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0" name="Metin Yer Tutucusu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1" name="Metin Yer Tutucusu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7" name="Metin Yer Tutucusu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3" name="Metin Yer Tutucusu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9" name="Metin Yer Tutucusu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5" name="Metin Yer Tutucusu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1" name="Metin Yer Tutucusu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etin Yer Tutucusu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3" name="Metin Yer Tutucusu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9" name="Metin Yer Tutucusu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5" name="Metin Yer Tutucusu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1" name="Metin Yer Tutucusu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7" name="Metin Yer Tutucusu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6" name="Metin Yer Tutucusu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2" name="Metin Yer Tutucusu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8" name="Metin Yer Tutucusu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4" name="Metin Yer Tutucusu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0" name="Metin Yer Tutucusu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6" name="Metin Yer Tutucusu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8" name="Metin Yer Tutucusu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4" name="Metin Yer Tutucusu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0" name="Metin Yer Tutucusu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6" name="Metin Yer Tutucusu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2" name="Metin Yer Tutucusu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8" name="Metin Yer Tutucusu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9" name="Metin Yer Tutucusu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5" name="Metin Yer Tutucusu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1" name="Metin Yer Tutucusu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7" name="Metin Yer Tutucusu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3" name="Metin Yer Tutucusu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9" name="Metin Yer Tutucusu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0" name="Metin Yer Tutucusu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6" name="Metin Yer Tutucusu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2" name="Metin Yer Tutucusu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8" name="Metin Yer Tutucusu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4" name="Metin Yer Tutucusu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0" name="Metin Yer Tutucusu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1" name="Metin Yer Tutucusu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7" name="Metin Yer Tutucusu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3" name="Metin Yer Tutucusu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9" name="Metin Yer Tutucusu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5" name="Metin Yer Tutucusu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1" name="Metin Yer Tutucusu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etin Yer Tutucusu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7" name="Metin Yer Tutucusu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3" name="Metin Yer Tutucusu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9" name="Metin Yer Tutucusu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5" name="Metin Yer Tutucusu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1" name="Metin Yer Tutucusu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6" name="Metin Yer Tutucusu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2" name="Metin Yer Tutucusu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8" name="Metin Yer Tutucusu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4" name="Metin Yer Tutucusu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0" name="Metin Yer Tutucusu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8" name="Metin Yer Tutucusu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4" name="Metin Yer Tutucusu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0" name="Metin Yer Tutucusu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6" name="Metin Yer Tutucusu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2" name="Metin Yer Tutucusu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9" name="Metin Yer Tutucusu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5" name="Metin Yer Tutucusu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1" name="Metin Yer Tutucusu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7" name="Metin Yer Tutucusu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3" name="Metin Yer Tutucusu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0" name="Metin Yer Tutucusu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6" name="Metin Yer Tutucusu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2" name="Metin Yer Tutucusu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8" name="Metin Yer Tutucusu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4" name="Metin Yer Tutucusu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1" name="Metin Yer Tutucusu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7" name="Metin Yer Tutucusu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3" name="Metin Yer Tutucusu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9" name="Metin Yer Tutucusu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5" name="Metin Yer Tutucusu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etin Yer Tutucusu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7" name="Metin Yer Tutucusu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3" name="Metin Yer Tutucusu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9" name="Metin Yer Tutucusu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5" name="Metin Yer Tutucusu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1" name="Metin Yer Tutucusu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6" name="Metin Yer Tutucusu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2" name="Metin Yer Tutucusu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8" name="Metin Yer Tutucusu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4" name="Metin Yer Tutucusu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0" name="Metin Yer Tutucusu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8" name="Metin Yer Tutucusu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4" name="Metin Yer Tutucusu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0" name="Metin Yer Tutucusu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6" name="Metin Yer Tutucusu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2" name="Metin Yer Tutucusu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9" name="Metin Yer Tutucusu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5" name="Metin Yer Tutucusu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1" name="Metin Yer Tutucusu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7" name="Metin Yer Tutucusu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3" name="Metin Yer Tutucusu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0" name="Metin Yer Tutucusu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6" name="Metin Yer Tutucusu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2" name="Metin Yer Tutucusu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8" name="Metin Yer Tutucusu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4" name="Metin Yer Tutucusu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1" name="Metin Yer Tutucusu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7" name="Metin Yer Tutucusu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3" name="Metin Yer Tutucusu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9" name="Metin Yer Tutucusu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5" name="Metin Yer Tutucusu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etin Yer Tutucusu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7" name="Metin Yer Tutucusu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3" name="Metin Yer Tutucusu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9" name="Metin Yer Tutucusu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5" name="Metin Yer Tutucusu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1" name="Metin Yer Tutucusu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8" name="Metin Yer Tutucusu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6" name="Metin Yer Tutucusu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2" name="Metin Yer Tutucusu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8" name="Metin Yer Tutucusu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4" name="Metin Yer Tutucusu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0" name="Metin Yer Tutucusu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8" name="Metin Yer Tutucusu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4" name="Metin Yer Tutucusu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0" name="Metin Yer Tutucusu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6" name="Metin Yer Tutucusu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2" name="Metin Yer Tutucusu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9" name="Metin Yer Tutucusu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5" name="Metin Yer Tutucusu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1" name="Metin Yer Tutucusu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7" name="Metin Yer Tutucusu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3" name="Metin Yer Tutucusu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0" name="Metin Yer Tutucusu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6" name="Metin Yer Tutucusu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2" name="Metin Yer Tutucusu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8" name="Metin Yer Tutucusu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4" name="Metin Yer Tutucusu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1" name="Metin Yer Tutucusu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7" name="Metin Yer Tutucusu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3" name="Metin Yer Tutucusu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9" name="Metin Yer Tutucusu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5" name="Metin Yer Tutucusu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7" name="Metin Yer Tutucusu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6" name="Metin Yer Tutucusu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4" name="Metin Yer Tutucusu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1" name="Metin Yer Tutucusu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7" name="Metin Yer Tutucusu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3" name="Metin Yer Tutucusu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9" name="Metin Yer Tutucusu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4" name="Metin Yer Tutucusu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0" name="Metin Yer Tutucusu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6" name="Metin Yer Tutucusu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3" name="Metin Yer Tutucusu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7" name="Metin Yer Tutucusu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etin Yer Tutucusu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7" name="Metin Yer Tutucusu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3" name="Metin Yer Tutucusu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9" name="Metin Yer Tutucusu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5" name="Metin Yer Tutucusu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1" name="Metin Yer Tutucusu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0" name="Metin Yer Tutucusu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6" name="Metin Yer Tutucusu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2" name="Metin Yer Tutucusu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8" name="Metin Yer Tutucusu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4" name="Metin Yer Tutucusu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0" name="Metin Yer Tutucusu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8" name="Metin Yer Tutucusu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4" name="Metin Yer Tutucusu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0" name="Metin Yer Tutucusu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6" name="Metin Yer Tutucusu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2" name="Metin Yer Tutucusu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9" name="Metin Yer Tutucusu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5" name="Metin Yer Tutucusu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1" name="Metin Yer Tutucusu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7" name="Metin Yer Tutucusu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3" name="Metin Yer Tutucusu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4" name="Metin Yer Tutucusu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0" name="Metin Yer Tutucusu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6" name="Metin Yer Tutucusu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2" name="Metin Yer Tutucusu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8" name="Metin Yer Tutucusu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4" name="Metin Yer Tutucusu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5" name="Metin Yer Tutucusu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1" name="Metin Yer Tutucusu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57" name="Metin Yer Tutucusu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3" name="Metin Yer Tutucusu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69" name="Metin Yer Tutucusu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75" name="Metin Yer Tutucusu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2.xml><?xml version="1.0" encoding="utf-8"?>
<a:theme xmlns:a="http://schemas.openxmlformats.org/drawingml/2006/main" name="İki Halkalı Takvim 2021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1.xml><?xml version="1.0" encoding="utf-8"?>
<a:theme xmlns:a="http://schemas.openxmlformats.org/drawingml/2006/main" name="Ofis Teması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Ofis Teması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E3832F57-1C04-4D20-9AA9-ABED3B40ACED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F93FDE2D-060E-437A-94FD-B4B779CF4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E580EDBC-A7D4-453D-9B1C-C48D60199BE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12</ap:Words>
  <ap:Application>Microsoft Office PowerPoint</ap:Application>
  <ap:PresentationFormat>On-screen Show (4:3)</ap:PresentationFormat>
  <ap:Paragraphs>12</ap:Paragraphs>
  <ap:Slides>12</ap:Slides>
  <ap:Notes>12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ap:HeadingPairs>
  <ap:TitlesOfParts>
    <vt:vector baseType="lpstr" size="15">
      <vt:lpstr>Arial</vt:lpstr>
      <vt:lpstr>Calibri</vt:lpstr>
      <vt:lpstr>İki Halkalı Takvim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2020-07-15T06:15:37Z</dcterms:created>
  <dcterms:modified xsi:type="dcterms:W3CDTF">2021-04-20T08:42:03Z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