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theme/theme11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110.xml" ContentType="application/vnd.openxmlformats-officedocument.presentationml.slideLayout+xml"/>
  <Override PartName="/ppt/slideLayouts/slideLayout511.xml" ContentType="application/vnd.openxmlformats-officedocument.presentationml.slideLayout+xml"/>
  <Override PartName="/ppt/slideLayouts/slideLayout1512.xml" ContentType="application/vnd.openxmlformats-officedocument.presentationml.slideLayout+xml"/>
  <Override PartName="/ppt/slideLayouts/slideLayout1013.xml" ContentType="application/vnd.openxmlformats-officedocument.presentationml.slideLayout+xml"/>
  <Override PartName="/ppt/slideLayouts/slideLayout414.xml" ContentType="application/vnd.openxmlformats-officedocument.presentationml.slideLayout+xml"/>
  <Override PartName="/ppt/slideLayouts/slideLayout915.xml" ContentType="application/vnd.openxmlformats-officedocument.presentationml.slideLayout+xml"/>
  <Override PartName="/ppt/slideLayouts/slideLayout1416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autoCompressPictures="0" rtl="false">
  <p:sldMasterIdLst>
    <p:sldMasterId id="2147483648" r:id="rId1"/>
  </p:sldMasterIdLst>
  <p:sldIdLst>
    <p:sldId id="256" r:id="rId2"/>
  </p:sldIdLst>
  <p:sldSz cx="12192000" cy="6858000"/>
  <p:notesSz cx="6858000" cy="9144000"/>
  <p:defaultTextStyle>
    <a:defPPr rtl="false">
      <a:defRPr lang="tr-TR"/>
    </a:defPPr>
    <a:lvl1pPr marL="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 rtlCol="false">
            <a:normAutofit/>
          </a:bodyPr>
          <a:lstStyle>
            <a:lvl1pPr algn="l">
              <a:defRPr sz="4400" b="0" cap="none"/>
            </a:lvl1pPr>
          </a:lstStyle>
          <a:p>
            <a:pPr rtl="false"/>
            <a:r>
              <a:rPr lang="tr"/>
              <a:t>Asıl başlık stilini düzenlemek için tıklayın</a:t>
            </a:r>
            <a:endParaRPr lang="en-US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 rtlCol="false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tr"/>
              <a:t>Asıl metin stillerini düzenlemek için tıklayın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11/09/2014</a:t>
            </a:fld>
            <a:endParaRPr lang="en-US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a="http://schemas.openxmlformats.org/drawingml/2006/main" xmlns:r="http://schemas.openxmlformats.org/officeDocument/2006/relationships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Düz Bağlayıcı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Düz Bağlayıcı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Dikdörtgen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Dikdörtgen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İkizkenar Üçgen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Dikdörtgen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Dikdörtgen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Dikdörtgen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İkizkenar Üçgen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İkizkenar Üçgen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 rtlCol="false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pPr rtl="false"/>
            <a:r>
              <a:rPr lang="tr"/>
              <a:t>Asıl başlık stilini düzenlemek için tıklayın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 rtlCol="false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false"/>
            <a:r>
              <a:rPr lang="tr"/>
              <a:t>Asıl alt başlık stilini düzenlemek için tıklatın</a:t>
            </a:r>
            <a:endParaRPr lang="en-US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11/09/2014</a:t>
            </a:fld>
            <a:endParaRPr lang="en-US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1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 rtlCol="false">
            <a:normAutofit/>
          </a:bodyPr>
          <a:lstStyle>
            <a:lvl1pPr algn="l">
              <a:defRPr sz="4400" b="0" cap="none"/>
            </a:lvl1pPr>
          </a:lstStyle>
          <a:p>
            <a:pPr rtl="false"/>
            <a:r>
              <a:rPr lang="tr"/>
              <a:t>Asıl başlık stilini düzenlemek için tıklayın</a:t>
            </a:r>
            <a:endParaRPr lang="en-US" dirty="0"/>
          </a:p>
        </p:txBody>
      </p:sp>
      <p:sp>
        <p:nvSpPr>
          <p:cNvPr id="23" name="Metin Yer Tutucusu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 rtlCol="false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false"/>
            <a:r>
              <a:rPr lang="tr"/>
              <a:t>Asıl metin stillerini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 rtlCol="false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tr"/>
              <a:t>Asıl metin stillerini düzenlemek için tıklayın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11/09/2014</a:t>
            </a:fld>
            <a:endParaRPr lang="en-US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Metin Kutusu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/>
          <a:p>
            <a:pPr lvl="0" rtl="false"/>
            <a:r>
              <a:rPr lang="tr" sz="800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Metin Kutusu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/>
          <a:p>
            <a:pPr lvl="0" rtl="false"/>
            <a:r>
              <a:rPr lang="tr" sz="800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Ad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 rtlCol="false">
            <a:normAutofit/>
          </a:bodyPr>
          <a:lstStyle>
            <a:lvl1pPr algn="l">
              <a:defRPr sz="4400" b="0" cap="none"/>
            </a:lvl1pPr>
          </a:lstStyle>
          <a:p>
            <a:pPr rtl="false"/>
            <a:r>
              <a:rPr lang="tr"/>
              <a:t>Asıl başlık stilini düzenlemek için tıklayın</a:t>
            </a:r>
            <a:endParaRPr lang="en-US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 rtlCol="false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tr"/>
              <a:t>Asıl metin stillerini düzenlemek için tıklayın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11/09/2014</a:t>
            </a:fld>
            <a:endParaRPr lang="en-US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Alıntı Ad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 rtlCol="false">
            <a:normAutofit/>
          </a:bodyPr>
          <a:lstStyle>
            <a:lvl1pPr algn="l">
              <a:defRPr sz="4400" b="0" cap="none"/>
            </a:lvl1pPr>
          </a:lstStyle>
          <a:p>
            <a:pPr rtl="false"/>
            <a:r>
              <a:rPr lang="tr"/>
              <a:t>Asıl başlık stilini düzenlemek için tıklayın</a:t>
            </a:r>
            <a:endParaRPr lang="en-US" dirty="0"/>
          </a:p>
        </p:txBody>
      </p:sp>
      <p:sp>
        <p:nvSpPr>
          <p:cNvPr id="23" name="Metin Yer Tutucusu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 rtlCol="false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false"/>
            <a:r>
              <a:rPr lang="tr"/>
              <a:t>Asıl metin stillerini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 rtlCol="false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tr"/>
              <a:t>Asıl metin stillerini düzenlemek için tıklayın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11/09/2014</a:t>
            </a:fld>
            <a:endParaRPr lang="en-US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Metin Kutusu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/>
          <a:p>
            <a:pPr lvl="0" rtl="false"/>
            <a:r>
              <a:rPr lang="tr" sz="800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Metin Kutusu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/>
          <a:p>
            <a:pPr lvl="0" rtl="false"/>
            <a:r>
              <a:rPr lang="tr" sz="800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1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True vey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 rtlCol="false">
            <a:normAutofit/>
          </a:bodyPr>
          <a:lstStyle>
            <a:lvl1pPr algn="l">
              <a:defRPr sz="4400" b="0" cap="none"/>
            </a:lvl1pPr>
          </a:lstStyle>
          <a:p>
            <a:pPr rtl="false"/>
            <a:r>
              <a:rPr lang="tr"/>
              <a:t>Asıl başlık stilini düzenlemek için tıklayın</a:t>
            </a:r>
            <a:endParaRPr lang="en-US" dirty="0"/>
          </a:p>
        </p:txBody>
      </p:sp>
      <p:sp>
        <p:nvSpPr>
          <p:cNvPr id="23" name="Metin Yer Tutucusu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 rtlCol="false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false"/>
            <a:r>
              <a:rPr lang="tr"/>
              <a:t>Asıl metin stillerini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 rtlCol="false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tr"/>
              <a:t>Asıl metin stillerini düzenlemek için tıklayın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11/09/2014</a:t>
            </a:fld>
            <a:endParaRPr lang="en-US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12.xml><?xml version="1.0" encoding="utf-8"?>
<p:sldLayout xmlns:p="http://schemas.openxmlformats.org/presentationml/2006/main" xmlns:a="http://schemas.openxmlformats.org/drawingml/2006/main" xmlns:r="http://schemas.openxmlformats.org/officeDocument/2006/relationships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tr"/>
              <a:t>Asıl başlık stilini düzenlemek için tıklayın</a:t>
            </a:r>
            <a:endParaRPr lang="en-US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rtlCol="false"/>
          <a:lstStyle/>
          <a:p>
            <a:pPr lvl="0" rtl="false"/>
            <a:r>
              <a:rPr lang="tr"/>
              <a:t>Asıl metin stillerini düzenlemek için tıklayın</a:t>
            </a:r>
          </a:p>
          <a:p>
            <a:pPr lvl="1" rtl="false"/>
            <a:r>
              <a:rPr lang="tr"/>
              <a:t>İkinci düzey</a:t>
            </a:r>
          </a:p>
          <a:p>
            <a:pPr lvl="2" rtl="false"/>
            <a:r>
              <a:rPr lang="tr"/>
              <a:t>Üçüncü düzey</a:t>
            </a:r>
          </a:p>
          <a:p>
            <a:pPr lvl="3" rtl="false"/>
            <a:r>
              <a:rPr lang="tr"/>
              <a:t>Dördüncü düzey</a:t>
            </a:r>
          </a:p>
          <a:p>
            <a:pPr lvl="4" rtl="false"/>
            <a:r>
              <a:rPr lang="tr"/>
              <a:t>Beşinci düzey</a:t>
            </a:r>
            <a:endParaRPr lang="en-US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55C6B4A9-1611-4792-9094-5F34BCA07E0B}" type="datetimeFigureOut">
              <a:rPr lang="en-US" dirty="0"/>
              <a:t>11/09/2014</a:t>
            </a:fld>
            <a:endParaRPr lang="en-US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8.xml><?xml version="1.0" encoding="utf-8"?>
<p:sldLayout xmlns:p="http://schemas.openxmlformats.org/presentationml/2006/main" xmlns:a="http://schemas.openxmlformats.org/drawingml/2006/main" xmlns:r="http://schemas.openxmlformats.org/officeDocument/2006/relationships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 rtlCol="false"/>
          <a:lstStyle/>
          <a:p>
            <a:pPr rtl="false"/>
            <a:r>
              <a:rPr lang="tr"/>
              <a:t>Asıl başlık stilini düzenlemek için tıklayın</a:t>
            </a:r>
            <a:endParaRPr lang="en-US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 rtlCol="false"/>
          <a:lstStyle/>
          <a:p>
            <a:pPr lvl="0" rtl="false"/>
            <a:r>
              <a:rPr lang="tr"/>
              <a:t>Asıl metin stillerini düzenlemek için tıklayın</a:t>
            </a:r>
          </a:p>
          <a:p>
            <a:pPr lvl="1" rtl="false"/>
            <a:r>
              <a:rPr lang="tr"/>
              <a:t>İkinci düzey</a:t>
            </a:r>
          </a:p>
          <a:p>
            <a:pPr lvl="2" rtl="false"/>
            <a:r>
              <a:rPr lang="tr"/>
              <a:t>Üçüncü düzey</a:t>
            </a:r>
          </a:p>
          <a:p>
            <a:pPr lvl="3" rtl="false"/>
            <a:r>
              <a:rPr lang="tr"/>
              <a:t>Dördüncü düzey</a:t>
            </a:r>
          </a:p>
          <a:p>
            <a:pPr lvl="4" rtl="false"/>
            <a:r>
              <a:rPr lang="tr"/>
              <a:t>Beşinci düzey</a:t>
            </a:r>
            <a:endParaRPr lang="en-US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11/09/2014</a:t>
            </a:fld>
            <a:endParaRPr lang="en-US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p="http://schemas.openxmlformats.org/presentationml/2006/main" xmlns:a="http://schemas.openxmlformats.org/drawingml/2006/main" xmlns:r="http://schemas.openxmlformats.org/officeDocument/2006/relationships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false">
            <a:normAutofit/>
          </a:bodyPr>
          <a:lstStyle>
            <a:lvl1pPr>
              <a:defRPr sz="3600"/>
            </a:lvl1pPr>
          </a:lstStyle>
          <a:p>
            <a:pPr rtl="false"/>
            <a:r>
              <a:rPr lang="tr"/>
              <a:t>Asıl başlık stilini düzenlemek için tıklayın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false"/>
          <a:lstStyle/>
          <a:p>
            <a:pPr lvl="0" rtl="false"/>
            <a:r>
              <a:rPr lang="tr"/>
              <a:t>Asıl metin stillerini düzenlemek için tıklayın</a:t>
            </a:r>
          </a:p>
          <a:p>
            <a:pPr lvl="1" rtl="false"/>
            <a:r>
              <a:rPr lang="tr"/>
              <a:t>İkinci düzey</a:t>
            </a:r>
          </a:p>
          <a:p>
            <a:pPr lvl="2" rtl="false"/>
            <a:r>
              <a:rPr lang="tr"/>
              <a:t>Üçüncü düzey</a:t>
            </a:r>
          </a:p>
          <a:p>
            <a:pPr lvl="3" rtl="false"/>
            <a:r>
              <a:rPr lang="tr"/>
              <a:t>Dördüncü düzey</a:t>
            </a:r>
          </a:p>
          <a:p>
            <a:pPr lvl="4" rtl="false"/>
            <a:r>
              <a:rPr lang="tr"/>
              <a:t>Beşinci düzey</a:t>
            </a:r>
            <a:endParaRPr lang="en-US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11/09/2014</a:t>
            </a:fld>
            <a:endParaRPr lang="en-US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p="http://schemas.openxmlformats.org/presentationml/2006/main" xmlns:a="http://schemas.openxmlformats.org/drawingml/2006/main" xmlns:r="http://schemas.openxmlformats.org/officeDocument/2006/relationships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 rtlCol="false"/>
          <a:lstStyle>
            <a:lvl1pPr algn="l">
              <a:defRPr sz="4000" b="0" cap="none"/>
            </a:lvl1pPr>
          </a:lstStyle>
          <a:p>
            <a:pPr rtl="false"/>
            <a:r>
              <a:rPr lang="tr"/>
              <a:t>Asıl başlık stilini düzenlemek için tıklayın</a:t>
            </a:r>
            <a:endParaRPr lang="en-US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 rtlCol="false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tr"/>
              <a:t>Asıl metin stillerini düzenlemek için tıklayın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11/09/2014</a:t>
            </a:fld>
            <a:endParaRPr lang="en-US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4.xml><?xml version="1.0" encoding="utf-8"?>
<p:sldLayout xmlns:p="http://schemas.openxmlformats.org/presentationml/2006/main" xmlns:a="http://schemas.openxmlformats.org/drawingml/2006/main" xmlns:r="http://schemas.openxmlformats.org/officeDocument/2006/relationships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tr"/>
              <a:t>Asıl başlık stilini düzenlemek için tıklayın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 rtlCol="false"/>
          <a:lstStyle/>
          <a:p>
            <a:pPr lvl="0" rtl="false"/>
            <a:r>
              <a:rPr lang="tr"/>
              <a:t>Asıl metin stillerini düzenlemek için tıklayın</a:t>
            </a:r>
          </a:p>
          <a:p>
            <a:pPr lvl="1" rtl="false"/>
            <a:r>
              <a:rPr lang="tr"/>
              <a:t>İkinci düzey</a:t>
            </a:r>
          </a:p>
          <a:p>
            <a:pPr lvl="2" rtl="false"/>
            <a:r>
              <a:rPr lang="tr"/>
              <a:t>Üçüncü düzey</a:t>
            </a:r>
          </a:p>
          <a:p>
            <a:pPr lvl="3" rtl="false"/>
            <a:r>
              <a:rPr lang="tr"/>
              <a:t>Dördüncü düzey</a:t>
            </a:r>
          </a:p>
          <a:p>
            <a:pPr lvl="4" rtl="false"/>
            <a:r>
              <a:rPr lang="tr"/>
              <a:t>Beşinci düzey</a:t>
            </a:r>
            <a:endParaRPr lang="en-US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 rtlCol="false"/>
          <a:lstStyle/>
          <a:p>
            <a:pPr lvl="0" rtl="false"/>
            <a:r>
              <a:rPr lang="tr"/>
              <a:t>Asıl metin stillerini düzenlemek için tıklayın</a:t>
            </a:r>
          </a:p>
          <a:p>
            <a:pPr lvl="1" rtl="false"/>
            <a:r>
              <a:rPr lang="tr"/>
              <a:t>İkinci düzey</a:t>
            </a:r>
          </a:p>
          <a:p>
            <a:pPr lvl="2" rtl="false"/>
            <a:r>
              <a:rPr lang="tr"/>
              <a:t>Üçüncü düzey</a:t>
            </a:r>
          </a:p>
          <a:p>
            <a:pPr lvl="3" rtl="false"/>
            <a:r>
              <a:rPr lang="tr"/>
              <a:t>Dördüncü düzey</a:t>
            </a:r>
          </a:p>
          <a:p>
            <a:pPr lvl="4" rtl="false"/>
            <a:r>
              <a:rPr lang="tr"/>
              <a:t>Beşinci düzey</a:t>
            </a:r>
            <a:endParaRPr lang="en-US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EB712588-04B1-427B-82EE-E8DB90309F08}" type="datetimeFigureOut">
              <a:rPr lang="en-US" dirty="0"/>
              <a:t>11/09/2014</a:t>
            </a:fld>
            <a:endParaRPr lang="en-US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1.xml><?xml version="1.0" encoding="utf-8"?>
<p:sldLayout xmlns:p="http://schemas.openxmlformats.org/presentationml/2006/main" xmlns:a="http://schemas.openxmlformats.org/drawingml/2006/main" xmlns:r="http://schemas.openxmlformats.org/officeDocument/2006/relationships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false"/>
          <a:lstStyle>
            <a:lvl1pPr>
              <a:defRPr/>
            </a:lvl1pPr>
          </a:lstStyle>
          <a:p>
            <a:pPr rtl="false"/>
            <a:r>
              <a:rPr lang="tr"/>
              <a:t>Asıl başlık stilini düzenlemek için tıklayın</a:t>
            </a:r>
            <a:endParaRPr lang="en-US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tr"/>
              <a:t>Asıl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 rtlCol="false">
            <a:normAutofit/>
          </a:bodyPr>
          <a:lstStyle/>
          <a:p>
            <a:pPr lvl="0" rtl="false"/>
            <a:r>
              <a:rPr lang="tr"/>
              <a:t>Asıl metin stillerini düzenlemek için tıklayın</a:t>
            </a:r>
          </a:p>
          <a:p>
            <a:pPr lvl="1" rtl="false"/>
            <a:r>
              <a:rPr lang="tr"/>
              <a:t>İkinci düzey</a:t>
            </a:r>
          </a:p>
          <a:p>
            <a:pPr lvl="2" rtl="false"/>
            <a:r>
              <a:rPr lang="tr"/>
              <a:t>Üçüncü düzey</a:t>
            </a:r>
          </a:p>
          <a:p>
            <a:pPr lvl="3" rtl="false"/>
            <a:r>
              <a:rPr lang="tr"/>
              <a:t>Dördüncü düzey</a:t>
            </a:r>
          </a:p>
          <a:p>
            <a:pPr lvl="4" rtl="false"/>
            <a:r>
              <a:rPr lang="tr"/>
              <a:t>Beşinci düzey</a:t>
            </a:r>
            <a:endParaRPr lang="en-US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tr"/>
              <a:t>Asıl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 rtlCol="false">
            <a:normAutofit/>
          </a:bodyPr>
          <a:lstStyle/>
          <a:p>
            <a:pPr lvl="0" rtl="false"/>
            <a:r>
              <a:rPr lang="tr"/>
              <a:t>Asıl metin stillerini düzenlemek için tıklayın</a:t>
            </a:r>
          </a:p>
          <a:p>
            <a:pPr lvl="1" rtl="false"/>
            <a:r>
              <a:rPr lang="tr"/>
              <a:t>İkinci düzey</a:t>
            </a:r>
          </a:p>
          <a:p>
            <a:pPr lvl="2" rtl="false"/>
            <a:r>
              <a:rPr lang="tr"/>
              <a:t>Üçüncü düzey</a:t>
            </a:r>
          </a:p>
          <a:p>
            <a:pPr lvl="3" rtl="false"/>
            <a:r>
              <a:rPr lang="tr"/>
              <a:t>Dördüncü düzey</a:t>
            </a:r>
          </a:p>
          <a:p>
            <a:pPr lvl="4" rtl="false"/>
            <a:r>
              <a:rPr lang="tr"/>
              <a:t>Beşinci düzey</a:t>
            </a:r>
            <a:endParaRPr lang="en-US" dirty="0"/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11/09/2014</a:t>
            </a:fld>
            <a:endParaRPr lang="en-US" dirty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p="http://schemas.openxmlformats.org/presentationml/2006/main" xmlns:a="http://schemas.openxmlformats.org/drawingml/2006/main" xmlns:r="http://schemas.openxmlformats.org/officeDocument/2006/relationships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rtlCol="false"/>
          <a:lstStyle/>
          <a:p>
            <a:pPr rtl="false"/>
            <a:r>
              <a:rPr lang="tr"/>
              <a:t>Asıl başlık stilini düzenlemek için tıklayın</a:t>
            </a:r>
            <a:endParaRPr lang="en-US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11/09/2014</a:t>
            </a:fld>
            <a:endParaRPr lang="en-US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p="http://schemas.openxmlformats.org/presentationml/2006/main" xmlns:a="http://schemas.openxmlformats.org/drawingml/2006/main" xmlns:r="http://schemas.openxmlformats.org/officeDocument/2006/relationships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11/09/2014</a:t>
            </a:fld>
            <a:endParaRPr lang="en-US" dirty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p="http://schemas.openxmlformats.org/presentationml/2006/main" xmlns:a="http://schemas.openxmlformats.org/drawingml/2006/main" xmlns:r="http://schemas.openxmlformats.org/officeDocument/2006/relationships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 rtlCol="false">
            <a:normAutofit/>
          </a:bodyPr>
          <a:lstStyle>
            <a:lvl1pPr>
              <a:defRPr sz="2000"/>
            </a:lvl1pPr>
          </a:lstStyle>
          <a:p>
            <a:pPr rtl="false"/>
            <a:r>
              <a:rPr lang="tr"/>
              <a:t>Asıl başlık stilini düzenlemek için tıklayın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 rtlCol="false">
            <a:normAutofit/>
          </a:bodyPr>
          <a:lstStyle/>
          <a:p>
            <a:pPr lvl="0" rtl="false"/>
            <a:r>
              <a:rPr lang="tr"/>
              <a:t>Asıl metin stillerini düzenlemek için tıklayın</a:t>
            </a:r>
          </a:p>
          <a:p>
            <a:pPr lvl="1" rtl="false"/>
            <a:r>
              <a:rPr lang="tr"/>
              <a:t>İkinci düzey</a:t>
            </a:r>
          </a:p>
          <a:p>
            <a:pPr lvl="2" rtl="false"/>
            <a:r>
              <a:rPr lang="tr"/>
              <a:t>Üçüncü düzey</a:t>
            </a:r>
          </a:p>
          <a:p>
            <a:pPr lvl="3" rtl="false"/>
            <a:r>
              <a:rPr lang="tr"/>
              <a:t>Dördüncü düzey</a:t>
            </a:r>
          </a:p>
          <a:p>
            <a:pPr lvl="4" rtl="false"/>
            <a:r>
              <a:rPr lang="tr"/>
              <a:t>Beşinci düzey</a:t>
            </a:r>
            <a:endParaRPr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 rtlCol="false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 rtl="false"/>
            <a:r>
              <a:rPr lang="tr"/>
              <a:t>Asıl metin stillerini düzenlemek için tıklayın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2A54C80-263E-416B-A8E0-580EDEADCBDC}" type="datetimeFigureOut">
              <a:rPr lang="en-US" dirty="0"/>
              <a:t>11/09/2014</a:t>
            </a:fld>
            <a:endParaRPr lang="en-US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15.xml><?xml version="1.0" encoding="utf-8"?>
<p:sldLayout xmlns:p="http://schemas.openxmlformats.org/presentationml/2006/main" xmlns:a="http://schemas.openxmlformats.org/drawingml/2006/main" xmlns:r="http://schemas.openxmlformats.org/officeDocument/2006/relationships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 rtlCol="false">
            <a:normAutofit/>
          </a:bodyPr>
          <a:lstStyle>
            <a:lvl1pPr algn="l">
              <a:defRPr sz="2400" b="0"/>
            </a:lvl1pPr>
          </a:lstStyle>
          <a:p>
            <a:pPr rtl="false"/>
            <a:r>
              <a:rPr lang="tr"/>
              <a:t>Asıl başlık stilini düzenlemek için tıklayın</a:t>
            </a:r>
            <a:endParaRPr lang="en-US" dirty="0"/>
          </a:p>
        </p:txBody>
      </p:sp>
      <p:sp>
        <p:nvSpPr>
          <p:cNvPr id="3" name="Resim Yer Tutucusu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 rtlCol="false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false"/>
            <a:r>
              <a:rPr lang="tr"/>
              <a:t>Resim eklemek için simgeye tıklayın</a:t>
            </a:r>
            <a:endParaRPr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 rtlCol="false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tr"/>
              <a:t>Asıl metin stillerini düzenlemek için tıklayın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11/09/2014</a:t>
            </a:fld>
            <a:endParaRPr lang="en-US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theme" Target="/ppt/theme/theme11.xml" Id="rId17" /><Relationship Type="http://schemas.openxmlformats.org/officeDocument/2006/relationships/slideLayout" Target="/ppt/slideLayouts/slideLayout27.xml" Id="rId2" /><Relationship Type="http://schemas.openxmlformats.org/officeDocument/2006/relationships/slideLayout" Target="/ppt/slideLayouts/slideLayout168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9.xml" Id="rId6" /><Relationship Type="http://schemas.openxmlformats.org/officeDocument/2006/relationships/slideLayout" Target="/ppt/slideLayouts/slideLayout1110.xml" Id="rId11" /><Relationship Type="http://schemas.openxmlformats.org/officeDocument/2006/relationships/slideLayout" Target="/ppt/slideLayouts/slideLayout511.xml" Id="rId5" /><Relationship Type="http://schemas.openxmlformats.org/officeDocument/2006/relationships/slideLayout" Target="/ppt/slideLayouts/slideLayout1512.xml" Id="rId15" /><Relationship Type="http://schemas.openxmlformats.org/officeDocument/2006/relationships/slideLayout" Target="/ppt/slideLayouts/slideLayout1013.xml" Id="rId10" /><Relationship Type="http://schemas.openxmlformats.org/officeDocument/2006/relationships/slideLayout" Target="/ppt/slideLayouts/slideLayout414.xml" Id="rId4" /><Relationship Type="http://schemas.openxmlformats.org/officeDocument/2006/relationships/slideLayout" Target="/ppt/slideLayouts/slideLayout915.xml" Id="rId9" /><Relationship Type="http://schemas.openxmlformats.org/officeDocument/2006/relationships/slideLayout" Target="/ppt/slideLayouts/slideLayout1416.xml" Id="rId14" /></Relationships>
</file>

<file path=ppt/slideMasters/slideMaster1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Düz Bağlayıcı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Düz Bağlayıcı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Dikdörtgen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Dikdörtgen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İkizkenar Üçgen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Dikdörtgen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Dikdörtgen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Dikdörtgen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İkizkenar Üçgen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İkizkenar Üçgen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false" anchor="t">
            <a:normAutofit/>
          </a:bodyPr>
          <a:lstStyle/>
          <a:p>
            <a:pPr rtl="false"/>
            <a:r>
              <a:rPr lang="tr"/>
              <a:t>Asıl başlık stilini düzenlemek için tıklayın</a:t>
            </a:r>
            <a:endParaRPr lang="en-US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false">
            <a:normAutofit/>
          </a:bodyPr>
          <a:lstStyle/>
          <a:p>
            <a:pPr lvl="0" rtl="false"/>
            <a:r>
              <a:rPr lang="tr"/>
              <a:t>Asıl metin stillerini düzenlemek için tıklayın</a:t>
            </a:r>
          </a:p>
          <a:p>
            <a:pPr lvl="1" rtl="false"/>
            <a:r>
              <a:rPr lang="tr"/>
              <a:t>İkinci düzey</a:t>
            </a:r>
          </a:p>
          <a:p>
            <a:pPr lvl="2" rtl="false"/>
            <a:r>
              <a:rPr lang="tr"/>
              <a:t>Üçüncü düzey</a:t>
            </a:r>
          </a:p>
          <a:p>
            <a:pPr lvl="3" rtl="false"/>
            <a:r>
              <a:rPr lang="tr"/>
              <a:t>Dördüncü düzey</a:t>
            </a:r>
          </a:p>
          <a:p>
            <a:pPr lvl="4" rtl="false"/>
            <a:r>
              <a:rPr lang="tr"/>
              <a:t>Beşinci düzey</a:t>
            </a:r>
            <a:endParaRPr lang="en-US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false"/>
            <a:fld id="{B61BEF0D-F0BB-DE4B-95CE-6DB70DBA9567}" type="datetimeFigureOut">
              <a:rPr lang="en-US" dirty="0"/>
              <a:pPr/>
              <a:t>11/09/2014</a:t>
            </a:fld>
            <a:endParaRPr lang="en-US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false"/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 rtlCol="false"/>
          <a:lstStyle/>
          <a:p>
            <a:pPr rtl="false"/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 rtlCol="false"/>
          <a:lstStyle/>
          <a:p>
            <a:pPr rtl="false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40635"/>
      </p:ext>
    </p:extLst>
  </p:cSld>
  <p:clrMapOvr>
    <a:masterClrMapping/>
  </p:clrMapOvr>
</p:sld>
</file>

<file path=ppt/theme/theme11.xml><?xml version="1.0" encoding="utf-8"?>
<a:theme xmlns:a="http://schemas.openxmlformats.org/drawingml/2006/main" name="Model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Facet</ap:Template>
  <ap:TotalTime>0</ap:TotalTime>
  <ap:Words>0</ap:Words>
  <ap:Application>Microsoft Office PowerPoint</ap:Application>
  <ap:PresentationFormat>Widescreen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5">
      <vt:lpstr>Arial</vt:lpstr>
      <vt:lpstr>Trebuchet MS</vt:lpstr>
      <vt:lpstr>Wingdings 3</vt:lpstr>
      <vt:lpstr>Facet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2014-09-12T02:18:09Z</dcterms:created>
  <dcterms:modified xsi:type="dcterms:W3CDTF">2014-09-12T02:18:21Z</dcterms:modified>
</cp:coreProperties>
</file>