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Default Extension="jpg" ContentType="image/jpeg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s/slide11.xml" ContentType="application/vnd.openxmlformats-officedocument.presentationml.slid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8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74.xml" ContentType="application/vnd.openxmlformats-officedocument.presentationml.slideLayout+xml"/>
  <Override PartName="/ppt/theme/theme11.xml" ContentType="application/vnd.openxmlformats-officedocument.theme+xml"/>
  <Override PartName="/ppt/slideLayouts/slideLayout2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410.xml" ContentType="application/vnd.openxmlformats-officedocument.presentationml.slideLayout+xml"/>
  <Override PartName="/ppt/slideLayouts/slideLayout911.xml" ContentType="application/vnd.openxmlformats-officedocument.presentationml.slideLayout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p="http://schemas.openxmlformats.org/presentationml/2006/main" xmlns:a="http://schemas.openxmlformats.org/drawingml/2006/main" xmlns:r="http://schemas.openxmlformats.org/officeDocument/2006/relationships" autoCompressPictures="0" rtl="false">
  <p:sldMasterIdLst>
    <p:sldMasterId id="2147483768" r:id="rId1"/>
  </p:sldMasterIdLst>
  <p:sldIdLst>
    <p:sldId id="256" r:id="rId2"/>
  </p:sldIdLst>
  <p:sldSz cx="12192000" cy="6858000"/>
  <p:notesSz cx="6858000" cy="9144000"/>
  <p:defaultTextStyle>
    <a:defPPr rtl="false">
      <a:defRPr lang="tr-TR"/>
    </a:defPPr>
    <a:lvl1pPr marL="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false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71" d="100"/>
          <a:sy n="71" d="100"/>
        </p:scale>
        <p:origin x="66" y="7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presProps" Target="/ppt/presProps.xml" Id="rId3" /><Relationship Type="http://schemas.openxmlformats.org/officeDocument/2006/relationships/slide" Target="/ppt/slides/slide11.xml" Id="rId2" /><Relationship Type="http://schemas.openxmlformats.org/officeDocument/2006/relationships/slideMaster" Target="/ppt/slideMasters/slideMaster11.xml" Id="rId1" /><Relationship Type="http://schemas.openxmlformats.org/officeDocument/2006/relationships/tableStyles" Target="/ppt/tableStyles.xml" Id="rId6" /><Relationship Type="http://schemas.openxmlformats.org/officeDocument/2006/relationships/theme" Target="/ppt/theme/theme11.xml" Id="rId5" /><Relationship Type="http://schemas.openxmlformats.org/officeDocument/2006/relationships/viewProps" Target="/ppt/viewProps.xml" Id="rId4" /></Relationships>
</file>

<file path=ppt/slideLayouts/_rels/slideLayout109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image" Target="/ppt/media/image22.jpg" Id="rId2" /><Relationship Type="http://schemas.openxmlformats.org/officeDocument/2006/relationships/slideMaster" Target="/ppt/slideMasters/slideMaster11.xml" Id="rId1" /></Relationships>
</file>

<file path=ppt/slideLayouts/_rels/slideLayout117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3.xml.rels>&#65279;<?xml version="1.0" encoding="utf-8"?><Relationships xmlns="http://schemas.openxmlformats.org/package/2006/relationships"><Relationship Type="http://schemas.openxmlformats.org/officeDocument/2006/relationships/image" Target="/ppt/media/image22.jpg" Id="rId2" /><Relationship Type="http://schemas.openxmlformats.org/officeDocument/2006/relationships/slideMaster" Target="/ppt/slideMasters/slideMaster11.xml" Id="rId1" /></Relationships>
</file>

<file path=ppt/slideLayouts/_rels/slideLayout410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8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7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8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9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09.xml><?xml version="1.0" encoding="utf-8"?>
<p:sldLayout xmlns:p="http://schemas.openxmlformats.org/presentationml/2006/main" xmlns:a="http://schemas.openxmlformats.org/drawingml/2006/main" xmlns:r="http://schemas.openxmlformats.org/officeDocument/2006/relationships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11A6AA8-A04B-4104-9AE2-BD48D340E27F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title" preserve="1">
  <p:cSld name="Başlık Slaydı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Dikdörtgen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Dikdörtgen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Dikdörtgen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Düz Bağlayıcı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Düz Bağlayıcı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Düz Bağlayıcı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 rtlCol="false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 rtlCol="false"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false"/>
            <a:r>
              <a:rPr lang="tr"/>
              <a:t>Asıl alt başlık stilini düzenlemek için tıklatın</a:t>
            </a:r>
            <a:endParaRPr lang="en-US" dirty="0"/>
          </a:p>
        </p:txBody>
      </p:sp>
      <p:sp>
        <p:nvSpPr>
          <p:cNvPr id="20" name="Tarih Yer Tutucusu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 rtlCol="false"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pPr rtl="false"/>
            <a:fld id="{DDA51639-B2D6-4652-B8C3-1B4C224A7BAF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21" name="Alt Bilgi Yer Tutucusu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 rtlCol="false"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22" name="Slayt Numarası Yer Tutucusu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 rtlCol="false"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false"/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7.xml><?xml version="1.0" encoding="utf-8"?>
<p:sldLayout xmlns:p="http://schemas.openxmlformats.org/presentationml/2006/main" xmlns:a="http://schemas.openxmlformats.org/drawingml/2006/main" xmlns:r="http://schemas.openxmlformats.org/officeDocument/2006/relationships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B4E0BF79-FAC6-4A96-8DE1-F7B82E2E1652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5.xml><?xml version="1.0" encoding="utf-8"?>
<p:sldLayout xmlns:p="http://schemas.openxmlformats.org/presentationml/2006/main" xmlns:a="http://schemas.openxmlformats.org/drawingml/2006/main" xmlns:r="http://schemas.openxmlformats.org/officeDocument/2006/relationships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 rtlCol="false"/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82FF5DD9-2C52-442D-92E2-8072C0C3D7CD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3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secHead" preserve="1">
  <p:cSld name="Bölüm Üst Bilgis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Dikdörtgen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Dikdörtgen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Dikdörtgen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Dikdörtgen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Düz Bağlayıcı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Düz Bağlayıcı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Düz Bağlayıcı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 rtlCol="false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 rtlCol="false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 rtlCol="false"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rtl="false"/>
            <a:fld id="{C44961B7-6B89-48AB-966F-622E2788EECC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 rtlCol="false"/>
          <a:lstStyle>
            <a:lvl1pPr algn="l">
              <a:defRPr/>
            </a:lvl1pPr>
          </a:lstStyle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10.xml><?xml version="1.0" encoding="utf-8"?>
<p:sldLayout xmlns:p="http://schemas.openxmlformats.org/presentationml/2006/main" xmlns:a="http://schemas.openxmlformats.org/drawingml/2006/main" xmlns:r="http://schemas.openxmlformats.org/officeDocument/2006/relationships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Başlık 7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 rtlCol="false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 rtlCol="false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DBD3D6FB-79CC-4683-A046-BBE785BA1BED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8.xml><?xml version="1.0" encoding="utf-8"?>
<p:sldLayout xmlns:p="http://schemas.openxmlformats.org/presentationml/2006/main" xmlns:a="http://schemas.openxmlformats.org/drawingml/2006/main" xmlns:r="http://schemas.openxmlformats.org/officeDocument/2006/relationships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 rtlCol="false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 rtlCol="false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 rtlCol="false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 rtlCol="false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7" name="Tarih Yer Tutucusu 6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9512B3E8-48F1-4B23-8498-D8A04A81EC9C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8" name="Alt Bilgi Yer Tutucusu 7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6.xml><?xml version="1.0" encoding="utf-8"?>
<p:sldLayout xmlns:p="http://schemas.openxmlformats.org/presentationml/2006/main" xmlns:a="http://schemas.openxmlformats.org/drawingml/2006/main" xmlns:r="http://schemas.openxmlformats.org/officeDocument/2006/relationships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 rtlCol="false"/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Tarih Yer Tutucusu 2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0B90D90-AA62-404D-A741-635B4370F9CB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4" name="Alt Bilgi Yer Tutucusu 3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4.xml><?xml version="1.0" encoding="utf-8"?>
<p:sldLayout xmlns:p="http://schemas.openxmlformats.org/presentationml/2006/main" xmlns:a="http://schemas.openxmlformats.org/drawingml/2006/main" xmlns:r="http://schemas.openxmlformats.org/officeDocument/2006/relationships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arih Yer Tutucusu 1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A57002E4-6836-46D1-9DBB-3C27C0DD3A89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3" name="Alt Bilgi Yer Tutucusu 2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/>
          <a:p>
            <a:pPr rtl="false"/>
            <a:endParaRPr lang="en-US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 rtlCol="false"/>
          <a:lstStyle/>
          <a:p>
            <a:pPr rtl="false"/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2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objTx" preserve="1">
  <p:cSld name="Resim Yazı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Dikdörtgen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Dikdörtgen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 rtlCol="false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 rtlCol="false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 rtlCol="false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8" name="Tarih Yer Tutucusu 7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/>
          <a:p>
            <a:pPr rtl="false"/>
            <a:fld id="{1CF131DD-A141-4471-BCF9-C6073EDD7E20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9" name="Alt Bilgi Yer Tutucusu 8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>
            <a:lvl1pPr algn="r">
              <a:defRPr/>
            </a:lvl1pPr>
          </a:lstStyle>
          <a:p>
            <a:pPr rtl="false"/>
            <a:endParaRPr lang="en-US" dirty="0"/>
          </a:p>
        </p:txBody>
      </p:sp>
      <p:sp>
        <p:nvSpPr>
          <p:cNvPr id="11" name="Slayt Numarası Yer Tutucusu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 rtlCol="fals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false"/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2" name="Dikdörtgen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11.xml><?xml version="1.0" encoding="utf-8"?>
<p:sldLayout xmlns:p="http://schemas.openxmlformats.org/presentationml/2006/main" xmlns:a="http://schemas.openxmlformats.org/drawingml/2006/main" xmlns:r="http://schemas.openxmlformats.org/officeDocument/2006/relationships" showMasterSp="0" type="picTx" preserve="1">
  <p:cSld name="Resim Yazı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 rtlCol="false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Resim Yer Tutucus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 rtlCol="false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false"/>
            <a:r>
              <a:rPr lang="tr"/>
              <a:t>Resim eklemek için simgeye tıklayın</a:t>
            </a:r>
            <a:endParaRPr lang="en-US" dirty="0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 rtlCol="false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false"/>
            <a:r>
              <a:rPr lang="tr"/>
              <a:t>Asıl metin stillerini düzenlemek için tıklayın</a:t>
            </a:r>
          </a:p>
        </p:txBody>
      </p:sp>
      <p:sp>
        <p:nvSpPr>
          <p:cNvPr id="5" name="Tarih Yer Tutucusu 4"/>
          <p:cNvSpPr>
            <a:spLocks noGrp="1"/>
          </p:cNvSpPr>
          <p:nvPr>
            <p:ph type="dt" sz="half" idx="10"/>
          </p:nvPr>
        </p:nvSpPr>
        <p:spPr/>
        <p:txBody>
          <a:bodyPr rtlCol="false"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false"/>
            <a:fld id="{AB334A90-EB03-42F3-8859-2C2B2724C058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6" name="Alt Bilgi Yer Tutucusu 5"/>
          <p:cNvSpPr>
            <a:spLocks noGrp="1"/>
          </p:cNvSpPr>
          <p:nvPr>
            <p:ph type="ftr" sz="quarter" idx="11"/>
          </p:nvPr>
        </p:nvSpPr>
        <p:spPr/>
        <p:txBody>
          <a:bodyPr rtlCol="false"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 rtlCol="false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false"/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0" name="Dikdörtgen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82.xml" Id="rId8" /><Relationship Type="http://schemas.openxmlformats.org/officeDocument/2006/relationships/slideLayout" Target="/ppt/slideLayouts/slideLayout33.xml" Id="rId3" /><Relationship Type="http://schemas.openxmlformats.org/officeDocument/2006/relationships/slideLayout" Target="/ppt/slideLayouts/slideLayout74.xml" Id="rId7" /><Relationship Type="http://schemas.openxmlformats.org/officeDocument/2006/relationships/theme" Target="/ppt/theme/theme11.xml" Id="rId12" /><Relationship Type="http://schemas.openxmlformats.org/officeDocument/2006/relationships/slideLayout" Target="/ppt/slideLayouts/slideLayout25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6.xml" Id="rId6" /><Relationship Type="http://schemas.openxmlformats.org/officeDocument/2006/relationships/slideLayout" Target="/ppt/slideLayouts/slideLayout117.xml" Id="rId11" /><Relationship Type="http://schemas.openxmlformats.org/officeDocument/2006/relationships/slideLayout" Target="/ppt/slideLayouts/slideLayout58.xml" Id="rId5" /><Relationship Type="http://schemas.openxmlformats.org/officeDocument/2006/relationships/slideLayout" Target="/ppt/slideLayouts/slideLayout109.xml" Id="rId10" /><Relationship Type="http://schemas.openxmlformats.org/officeDocument/2006/relationships/slideLayout" Target="/ppt/slideLayouts/slideLayout410.xml" Id="rId4" /><Relationship Type="http://schemas.openxmlformats.org/officeDocument/2006/relationships/slideLayout" Target="/ppt/slideLayouts/slideLayout911.xml" Id="rId9" /></Relationships>
</file>

<file path=ppt/slideMasters/slideMaster11.xml><?xml version="1.0" encoding="utf-8"?>
<p:sldMaster xmlns:p="http://schemas.openxmlformats.org/presentationml/2006/main" xmlns:a="http://schemas.openxmlformats.org/drawingml/2006/main" xmlns:r="http://schemas.openxmlformats.org/officeDocument/2006/relationships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ikdörtgen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false" anchor="ctr">
            <a:normAutofit/>
          </a:bodyPr>
          <a:lstStyle/>
          <a:p>
            <a:pPr rtl="false"/>
            <a:r>
              <a:rPr lang="tr"/>
              <a:t>Asıl başlık stilini düzenlemek için tıklayın</a:t>
            </a:r>
            <a:endParaRPr lang="en-US" dirty="0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false">
            <a:normAutofit/>
          </a:bodyPr>
          <a:lstStyle/>
          <a:p>
            <a:pPr lvl="0" rtl="false"/>
            <a:r>
              <a:rPr lang="tr"/>
              <a:t>Asıl metin stillerini düzenlemek için tıklayın</a:t>
            </a:r>
          </a:p>
          <a:p>
            <a:pPr lvl="1" rtl="false"/>
            <a:r>
              <a:rPr lang="tr"/>
              <a:t>İkinci düzey</a:t>
            </a:r>
          </a:p>
          <a:p>
            <a:pPr lvl="2" rtl="false"/>
            <a:r>
              <a:rPr lang="tr"/>
              <a:t>Üçüncü düzey</a:t>
            </a:r>
          </a:p>
          <a:p>
            <a:pPr lvl="3" rtl="false"/>
            <a:r>
              <a:rPr lang="tr"/>
              <a:t>Dördüncü düzey</a:t>
            </a:r>
          </a:p>
          <a:p>
            <a:pPr lvl="4" rtl="false"/>
            <a:r>
              <a:rPr lang="tr"/>
              <a:t>Beşinci düzey</a:t>
            </a:r>
            <a:endParaRPr lang="en-US" dirty="0"/>
          </a:p>
        </p:txBody>
      </p:sp>
      <p:sp>
        <p:nvSpPr>
          <p:cNvPr id="4" name="Tarih Yer Tutucusu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false"/>
            <a:fld id="{CBC48EC7-AF6A-48D3-8284-14BACBEBDD84}" type="datetimeFigureOut">
              <a:rPr lang="en-US" dirty="0"/>
              <a:t>11/09/2014</a:t>
            </a:fld>
            <a:endParaRPr lang="en-US" dirty="0"/>
          </a:p>
        </p:txBody>
      </p:sp>
      <p:sp>
        <p:nvSpPr>
          <p:cNvPr id="5" name="Alt Bilgi Yer Tutucusu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false"/>
            <a:endParaRPr lang="en-US" dirty="0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false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false"/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11.xml" Id="rId1" /></Relationships>
</file>

<file path=ppt/slides/slide1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 rtlCol="false"/>
          <a:lstStyle/>
          <a:p>
            <a:pPr rtl="false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197603"/>
      </p:ext>
    </p:extLst>
  </p:cSld>
  <p:clrMapOvr>
    <a:masterClrMapping/>
  </p:clrMapOvr>
</p:sld>
</file>

<file path=ppt/theme/_rels/theme11.xml.rels>&#65279;<?xml version="1.0" encoding="utf-8"?><Relationships xmlns="http://schemas.openxmlformats.org/package/2006/relationships"><Relationship Type="http://schemas.openxmlformats.org/officeDocument/2006/relationships/image" Target="/ppt/media/image13.jpeg" Id="rId1" /></Relationships>
</file>

<file path=ppt/theme/theme11.xml><?xml version="1.0" encoding="utf-8"?>
<a:theme xmlns:a="http://schemas.openxmlformats.org/drawingml/2006/main" name="Sabu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>Savon</ap:Template>
  <ap:TotalTime>0</ap:TotalTime>
  <ap:Words>0</ap:Words>
  <ap:Application>Microsoft Office PowerPoint</ap:Application>
  <ap:PresentationFormat>Widescreen</ap:PresentationFormat>
  <ap:Paragraphs>0</ap:Paragraphs>
  <ap:Slides>1</ap:Slides>
  <ap:Notes>0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ap:HeadingPairs>
  <ap:TitlesOfParts>
    <vt:vector baseType="lpstr" size="4">
      <vt:lpstr>Century Gothic</vt:lpstr>
      <vt:lpstr>Garamond</vt:lpstr>
      <vt:lpstr>Savon</vt:lpstr>
      <vt:lpstr>PowerPoint Presentation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 </dc:creator>
  <cp:lastModifiedBy> </cp:lastModifiedBy>
  <cp:revision>1</cp:revision>
  <dcterms:created xsi:type="dcterms:W3CDTF">2014-09-12T02:12:20Z</dcterms:created>
  <dcterms:modified xsi:type="dcterms:W3CDTF">2014-09-12T02:12:36Z</dcterms:modified>
</cp:coreProperties>
</file>