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1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autoCompressPictures="0" rtl="false">
  <p:sldMasterIdLst>
    <p:sldMasterId id="2147483648" r:id="rId1"/>
  </p:sldMasterIdLst>
  <p:sldIdLst>
    <p:sldId id="256" r:id="rId2"/>
  </p:sldIdLst>
  <p:sldSz cx="12192000" cy="6858000"/>
  <p:notesSz cx="6858000" cy="9144000"/>
  <p:defaultTextStyle>
    <a:defPPr rtl="false">
      <a:defRPr lang="tr-TR"/>
    </a:defPPr>
    <a:lvl1pPr marL="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Resim Yazısı İçeren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 rtlCol="false">
            <a:normAutofit/>
          </a:bodyPr>
          <a:lstStyle>
            <a:lvl1pPr>
              <a:defRPr sz="3200"/>
            </a:lvl1pPr>
          </a:lstStyle>
          <a:p>
            <a:pPr rtl="false"/>
            <a:r>
              <a:rPr lang="tr"/>
              <a:t>Asıl başlık stilini düzenlemek için tıklayın</a:t>
            </a:r>
            <a:endParaRPr lang="en-US" dirty="0"/>
          </a:p>
        </p:txBody>
      </p:sp>
      <p:sp>
        <p:nvSpPr>
          <p:cNvPr id="3" name="Resim Yer Tutucusu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false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 rtl="false">
              <a:buNone/>
            </a:pPr>
            <a:r>
              <a:rPr lang="tr"/>
              <a:t>Resim eklemek için simgeye tıklayın</a:t>
            </a:r>
            <a:endParaRPr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 rtlCol="false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tr"/>
              <a:t>Asıl metin stillerini düzenlemek için tıklayın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26/08/2014</a:t>
            </a:fld>
            <a:endParaRPr lang="en-US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a="http://schemas.openxmlformats.org/drawingml/2006/main" xmlns:r="http://schemas.openxmlformats.org/officeDocument/2006/relationships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Resim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Dikdörtgen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Serbest 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Serbest 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Dikdörtgen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Serbest 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Serbest 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Serbest 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Serbest 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Serbest 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Serbest 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Serbest 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Serbest 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Serbest 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Serbest 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Serbest 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Serbest 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Serbest 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Serbest 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Serbest 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Serbest 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Serbest 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Serbest 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Serbest 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Serbest 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Serbest 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Serbest 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Serbest 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Serbest 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Dikdörtgen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Serbest 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Serbest 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Serbest 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Serbest 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Serbest 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Serbest 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Serbest 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Serbest 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Serbest 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Serbest 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Serbest 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Dikdörtgen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Serbest 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Serbest 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Serbest 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Serbest 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Serbest 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Serbest 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Serbest 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Serbest 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Serbest 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Serbest 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Serbest 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Serbest 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Serbest 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 rtlCol="false">
            <a:normAutofit/>
          </a:bodyPr>
          <a:lstStyle>
            <a:lvl1pPr algn="l">
              <a:defRPr sz="4800"/>
            </a:lvl1pPr>
          </a:lstStyle>
          <a:p>
            <a:pPr rtl="false"/>
            <a:r>
              <a:rPr lang="tr"/>
              <a:t>Asıl başlık stilini düzenlemek için tıklayın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 rtlCol="false"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false"/>
            <a:r>
              <a:rPr lang="tr"/>
              <a:t>Asıl alt başlık stilini düzenlemek için tıklatın</a:t>
            </a:r>
            <a:endParaRPr lang="en-US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26/08/2014</a:t>
            </a:fld>
            <a:endParaRPr lang="en-US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1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 rtlCol="false">
            <a:normAutofit/>
          </a:bodyPr>
          <a:lstStyle>
            <a:lvl1pPr>
              <a:defRPr sz="3600"/>
            </a:lvl1pPr>
          </a:lstStyle>
          <a:p>
            <a:pPr rtl="false"/>
            <a:r>
              <a:rPr lang="tr"/>
              <a:t>Asıl başlık stilini düzenlemek için tıklayın</a:t>
            </a:r>
            <a:endParaRPr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 rtlCol="false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tr"/>
              <a:t>Asıl metin stillerini düzenlemek için tıklayın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26/08/2014</a:t>
            </a:fld>
            <a:endParaRPr lang="en-US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 rtlCol="false">
            <a:normAutofit/>
          </a:bodyPr>
          <a:lstStyle>
            <a:lvl1pPr>
              <a:defRPr sz="3600"/>
            </a:lvl1pPr>
          </a:lstStyle>
          <a:p>
            <a:pPr rtl="false"/>
            <a:r>
              <a:rPr lang="tr"/>
              <a:t>Asıl başlık stilini düzenlemek için tıklayın</a:t>
            </a:r>
            <a:endParaRPr lang="en-US" dirty="0"/>
          </a:p>
        </p:txBody>
      </p:sp>
      <p:sp>
        <p:nvSpPr>
          <p:cNvPr id="12" name="Metin Yer Tutucusu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tr"/>
              <a:t>Asıl metin stillerini düzenlemek için tıklayın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 rtlCol="false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tr"/>
              <a:t>Asıl metin stillerini düzenlemek için tıklayın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26/08/2014</a:t>
            </a:fld>
            <a:endParaRPr lang="en-US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Metin Kutusu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false"/>
            <a:r>
              <a:rPr lang="tr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Metin Kutusu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false"/>
            <a:r>
              <a:rPr lang="tr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Ad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 rtlCol="false">
            <a:normAutofit/>
          </a:bodyPr>
          <a:lstStyle>
            <a:lvl1pPr>
              <a:defRPr sz="3600"/>
            </a:lvl1pPr>
          </a:lstStyle>
          <a:p>
            <a:pPr rtl="false"/>
            <a:r>
              <a:rPr lang="tr"/>
              <a:t>Asıl başlık stilini düzenlemek için tıklayın</a:t>
            </a:r>
            <a:endParaRPr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tr"/>
              <a:t>Asıl metin stillerini düzenlemek için tıklayın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26/08/2014</a:t>
            </a:fld>
            <a:endParaRPr lang="en-US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1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aşlık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 rtlCol="false"/>
          <a:lstStyle/>
          <a:p>
            <a:pPr rtl="false"/>
            <a:r>
              <a:rPr lang="tr"/>
              <a:t>Asıl başlık stilini düzenlemek için tıklayın</a:t>
            </a:r>
            <a:endParaRPr lang="en-US" dirty="0"/>
          </a:p>
        </p:txBody>
      </p:sp>
      <p:sp>
        <p:nvSpPr>
          <p:cNvPr id="7" name="Metin Yer Tutucusu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 rtlCol="false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tr"/>
              <a:t>Asıl metin stillerini düzenlemek için tıklayın</a:t>
            </a:r>
          </a:p>
        </p:txBody>
      </p:sp>
      <p:sp>
        <p:nvSpPr>
          <p:cNvPr id="8" name="Metin Yer Tutucusu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tr"/>
              <a:t>Asıl metin stillerini düzenlemek için tıklayın</a:t>
            </a:r>
          </a:p>
        </p:txBody>
      </p:sp>
      <p:sp>
        <p:nvSpPr>
          <p:cNvPr id="9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 rtlCol="false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tr"/>
              <a:t>Asıl metin stillerini düzenlemek için tıklayın</a:t>
            </a:r>
          </a:p>
        </p:txBody>
      </p:sp>
      <p:sp>
        <p:nvSpPr>
          <p:cNvPr id="10" name="Metin Yer Tutucusu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tr"/>
              <a:t>Asıl metin stillerini düzenlemek için tıklayın</a:t>
            </a:r>
          </a:p>
        </p:txBody>
      </p:sp>
      <p:sp>
        <p:nvSpPr>
          <p:cNvPr id="11" name="Metin Yer Tutucusu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 rtlCol="false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tr"/>
              <a:t>Asıl metin stillerini düzenlemek için tıklayın</a:t>
            </a:r>
          </a:p>
        </p:txBody>
      </p:sp>
      <p:sp>
        <p:nvSpPr>
          <p:cNvPr id="12" name="Metin Yer Tutucusu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tr"/>
              <a:t>Asıl metin stillerini düzenlemek için tıklayın</a:t>
            </a:r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26/08/2014</a:t>
            </a:fld>
            <a:endParaRPr lang="en-US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1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Başlık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 rtlCol="false"/>
          <a:lstStyle/>
          <a:p>
            <a:pPr rtl="false"/>
            <a:r>
              <a:rPr lang="tr"/>
              <a:t>Asıl başlık stilini düzenlemek için tıklayın</a:t>
            </a:r>
            <a:endParaRPr lang="en-US" dirty="0"/>
          </a:p>
        </p:txBody>
      </p:sp>
      <p:sp>
        <p:nvSpPr>
          <p:cNvPr id="19" name="Metin Yer Tutucusu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 rtlCol="false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tr"/>
              <a:t>Asıl metin stillerini düzenlemek için tıklayın</a:t>
            </a:r>
          </a:p>
        </p:txBody>
      </p:sp>
      <p:sp>
        <p:nvSpPr>
          <p:cNvPr id="20" name="Resim Yer Tutucusu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false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false">
              <a:buNone/>
            </a:pPr>
            <a:r>
              <a:rPr lang="tr"/>
              <a:t>Resim eklemek için simgeye tıklayın</a:t>
            </a:r>
            <a:endParaRPr lang="en-US" dirty="0"/>
          </a:p>
        </p:txBody>
      </p:sp>
      <p:sp>
        <p:nvSpPr>
          <p:cNvPr id="21" name="Metin Yer Tutucusu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tr"/>
              <a:t>Asıl metin stillerini düzenlemek için tıklayın</a:t>
            </a:r>
          </a:p>
        </p:txBody>
      </p:sp>
      <p:sp>
        <p:nvSpPr>
          <p:cNvPr id="22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 rtlCol="false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tr"/>
              <a:t>Asıl metin stillerini düzenlemek için tıklayın</a:t>
            </a:r>
          </a:p>
        </p:txBody>
      </p:sp>
      <p:sp>
        <p:nvSpPr>
          <p:cNvPr id="23" name="Resim Yer Tutucusu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false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false">
              <a:buNone/>
            </a:pPr>
            <a:r>
              <a:rPr lang="tr"/>
              <a:t>Resim eklemek için simgeye tıklayın</a:t>
            </a:r>
            <a:endParaRPr lang="en-US" dirty="0"/>
          </a:p>
        </p:txBody>
      </p:sp>
      <p:sp>
        <p:nvSpPr>
          <p:cNvPr id="24" name="Metin Yer Tutucusu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tr"/>
              <a:t>Asıl metin stillerini düzenlemek için tıklayın</a:t>
            </a:r>
          </a:p>
        </p:txBody>
      </p:sp>
      <p:sp>
        <p:nvSpPr>
          <p:cNvPr id="25" name="Metin Yer Tutucusu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 rtlCol="false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tr"/>
              <a:t>Asıl metin stillerini düzenlemek için tıklayın</a:t>
            </a:r>
          </a:p>
        </p:txBody>
      </p:sp>
      <p:sp>
        <p:nvSpPr>
          <p:cNvPr id="26" name="Resim Yer Tutucusu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false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false">
              <a:buNone/>
            </a:pPr>
            <a:r>
              <a:rPr lang="tr"/>
              <a:t>Resim eklemek için simgeye tıklayın</a:t>
            </a:r>
            <a:endParaRPr lang="en-US" dirty="0"/>
          </a:p>
        </p:txBody>
      </p:sp>
      <p:sp>
        <p:nvSpPr>
          <p:cNvPr id="27" name="Metin Yer Tutucusu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tr"/>
              <a:t>Asıl metin stillerini düzenlemek için tıklayın</a:t>
            </a:r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26/08/2014</a:t>
            </a:fld>
            <a:endParaRPr lang="en-US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9.xml><?xml version="1.0" encoding="utf-8"?>
<p:sldLayout xmlns:p="http://schemas.openxmlformats.org/presentationml/2006/main" xmlns:a="http://schemas.openxmlformats.org/drawingml/2006/main" xmlns:r="http://schemas.openxmlformats.org/officeDocument/2006/relationships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tr"/>
              <a:t>Asıl başlık stilini düzenlemek için tıklayın</a:t>
            </a:r>
            <a:endParaRPr lang="en-US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rtlCol="false"/>
          <a:lstStyle/>
          <a:p>
            <a:pPr lvl="0" rtl="false"/>
            <a:r>
              <a:rPr lang="tr"/>
              <a:t>Asıl metin stillerini düzenlemek için tıklayın</a:t>
            </a:r>
          </a:p>
          <a:p>
            <a:pPr lvl="1" rtl="false"/>
            <a:r>
              <a:rPr lang="tr"/>
              <a:t>İkinci düzey</a:t>
            </a:r>
          </a:p>
          <a:p>
            <a:pPr lvl="2" rtl="false"/>
            <a:r>
              <a:rPr lang="tr"/>
              <a:t>Üçüncü düzey</a:t>
            </a:r>
          </a:p>
          <a:p>
            <a:pPr lvl="3" rtl="false"/>
            <a:r>
              <a:rPr lang="tr"/>
              <a:t>Dördüncü düzey</a:t>
            </a:r>
          </a:p>
          <a:p>
            <a:pPr lvl="4" rtl="false"/>
            <a:r>
              <a:rPr lang="tr"/>
              <a:t>Beşinci düzey</a:t>
            </a:r>
            <a:endParaRPr lang="en-US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26/08/2014</a:t>
            </a:fld>
            <a:endParaRPr lang="en-US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7.xml><?xml version="1.0" encoding="utf-8"?>
<p:sldLayout xmlns:p="http://schemas.openxmlformats.org/presentationml/2006/main" xmlns:a="http://schemas.openxmlformats.org/drawingml/2006/main" xmlns:r="http://schemas.openxmlformats.org/officeDocument/2006/relationships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 rtlCol="false"/>
          <a:lstStyle/>
          <a:p>
            <a:pPr rtl="false"/>
            <a:r>
              <a:rPr lang="tr"/>
              <a:t>Asıl başlık stilini düzenlemek için tıklayın</a:t>
            </a:r>
            <a:endParaRPr lang="en-US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 rtlCol="false"/>
          <a:lstStyle/>
          <a:p>
            <a:pPr lvl="0" rtl="false"/>
            <a:r>
              <a:rPr lang="tr"/>
              <a:t>Asıl metin stillerini düzenlemek için tıklayın</a:t>
            </a:r>
          </a:p>
          <a:p>
            <a:pPr lvl="1" rtl="false"/>
            <a:r>
              <a:rPr lang="tr"/>
              <a:t>İkinci düzey</a:t>
            </a:r>
          </a:p>
          <a:p>
            <a:pPr lvl="2" rtl="false"/>
            <a:r>
              <a:rPr lang="tr"/>
              <a:t>Üçüncü düzey</a:t>
            </a:r>
          </a:p>
          <a:p>
            <a:pPr lvl="3" rtl="false"/>
            <a:r>
              <a:rPr lang="tr"/>
              <a:t>Dördüncü düzey</a:t>
            </a:r>
          </a:p>
          <a:p>
            <a:pPr lvl="4" rtl="false"/>
            <a:r>
              <a:rPr lang="tr"/>
              <a:t>Beşinci düzey</a:t>
            </a:r>
            <a:endParaRPr lang="en-US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26/08/2014</a:t>
            </a:fld>
            <a:endParaRPr lang="en-US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p="http://schemas.openxmlformats.org/presentationml/2006/main" xmlns:a="http://schemas.openxmlformats.org/drawingml/2006/main" xmlns:r="http://schemas.openxmlformats.org/officeDocument/2006/relationships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tr"/>
              <a:t>Asıl başlık stilini düzenlemek için tıklayın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false"/>
          <a:lstStyle/>
          <a:p>
            <a:pPr lvl="0" rtl="false"/>
            <a:r>
              <a:rPr lang="tr"/>
              <a:t>Asıl metin stillerini düzenlemek için tıklayın</a:t>
            </a:r>
          </a:p>
          <a:p>
            <a:pPr lvl="1" rtl="false"/>
            <a:r>
              <a:rPr lang="tr"/>
              <a:t>İkinci düzey</a:t>
            </a:r>
          </a:p>
          <a:p>
            <a:pPr lvl="2" rtl="false"/>
            <a:r>
              <a:rPr lang="tr"/>
              <a:t>Üçüncü düzey</a:t>
            </a:r>
          </a:p>
          <a:p>
            <a:pPr lvl="3" rtl="false"/>
            <a:r>
              <a:rPr lang="tr"/>
              <a:t>Dördüncü düzey</a:t>
            </a:r>
          </a:p>
          <a:p>
            <a:pPr lvl="4" rtl="false"/>
            <a:r>
              <a:rPr lang="tr"/>
              <a:t>Beşinci düzey</a:t>
            </a:r>
            <a:endParaRPr lang="en-US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26/08/2014</a:t>
            </a:fld>
            <a:endParaRPr lang="en-US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p="http://schemas.openxmlformats.org/presentationml/2006/main" xmlns:a="http://schemas.openxmlformats.org/drawingml/2006/main" xmlns:r="http://schemas.openxmlformats.org/officeDocument/2006/relationships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 rtlCol="false">
            <a:normAutofit/>
          </a:bodyPr>
          <a:lstStyle>
            <a:lvl1pPr>
              <a:defRPr sz="3600"/>
            </a:lvl1pPr>
          </a:lstStyle>
          <a:p>
            <a:pPr rtl="false"/>
            <a:r>
              <a:rPr lang="tr"/>
              <a:t>Asıl başlık stilini düzenlemek için tıklayın</a:t>
            </a:r>
            <a:endParaRPr lang="en-US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 rtlCol="false"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tr"/>
              <a:t>Asıl metin stillerini düzenlemek için tıklayın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26/08/2014</a:t>
            </a:fld>
            <a:endParaRPr lang="en-US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5.xml><?xml version="1.0" encoding="utf-8"?>
<p:sldLayout xmlns:p="http://schemas.openxmlformats.org/presentationml/2006/main" xmlns:a="http://schemas.openxmlformats.org/drawingml/2006/main" xmlns:r="http://schemas.openxmlformats.org/officeDocument/2006/relationships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tr"/>
              <a:t>Asıl başlık stilini düzenlemek için tıklayın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 rtlCol="false"/>
          <a:lstStyle/>
          <a:p>
            <a:pPr lvl="0" rtl="false"/>
            <a:r>
              <a:rPr lang="tr"/>
              <a:t>Asıl metin stillerini düzenlemek için tıklayın</a:t>
            </a:r>
          </a:p>
          <a:p>
            <a:pPr lvl="1" rtl="false"/>
            <a:r>
              <a:rPr lang="tr"/>
              <a:t>İkinci düzey</a:t>
            </a:r>
          </a:p>
          <a:p>
            <a:pPr lvl="2" rtl="false"/>
            <a:r>
              <a:rPr lang="tr"/>
              <a:t>Üçüncü düzey</a:t>
            </a:r>
          </a:p>
          <a:p>
            <a:pPr lvl="3" rtl="false"/>
            <a:r>
              <a:rPr lang="tr"/>
              <a:t>Dördüncü düzey</a:t>
            </a:r>
          </a:p>
          <a:p>
            <a:pPr lvl="4" rtl="false"/>
            <a:r>
              <a:rPr lang="tr"/>
              <a:t>Beşinci düzey</a:t>
            </a:r>
            <a:endParaRPr lang="en-US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 rtlCol="false"/>
          <a:lstStyle/>
          <a:p>
            <a:pPr lvl="0" rtl="false"/>
            <a:r>
              <a:rPr lang="tr"/>
              <a:t>Asıl metin stillerini düzenlemek için tıklayın</a:t>
            </a:r>
          </a:p>
          <a:p>
            <a:pPr lvl="1" rtl="false"/>
            <a:r>
              <a:rPr lang="tr"/>
              <a:t>İkinci düzey</a:t>
            </a:r>
          </a:p>
          <a:p>
            <a:pPr lvl="2" rtl="false"/>
            <a:r>
              <a:rPr lang="tr"/>
              <a:t>Üçüncü düzey</a:t>
            </a:r>
          </a:p>
          <a:p>
            <a:pPr lvl="3" rtl="false"/>
            <a:r>
              <a:rPr lang="tr"/>
              <a:t>Dördüncü düzey</a:t>
            </a:r>
          </a:p>
          <a:p>
            <a:pPr lvl="4" rtl="false"/>
            <a:r>
              <a:rPr lang="tr"/>
              <a:t>Beşinci düzey</a:t>
            </a:r>
            <a:endParaRPr lang="en-US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26/08/2014</a:t>
            </a:fld>
            <a:endParaRPr lang="en-US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2.xml><?xml version="1.0" encoding="utf-8"?>
<p:sldLayout xmlns:p="http://schemas.openxmlformats.org/presentationml/2006/main" xmlns:a="http://schemas.openxmlformats.org/drawingml/2006/main" xmlns:r="http://schemas.openxmlformats.org/officeDocument/2006/relationships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 rtlCol="false"/>
          <a:lstStyle/>
          <a:p>
            <a:pPr rtl="false"/>
            <a:r>
              <a:rPr lang="tr"/>
              <a:t>Asıl başlık stilini düzenlemek için tıklayın</a:t>
            </a:r>
            <a:endParaRPr lang="en-US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 rtlCol="false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tr"/>
              <a:t>Asıl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 rtlCol="false"/>
          <a:lstStyle/>
          <a:p>
            <a:pPr lvl="0" rtl="false"/>
            <a:r>
              <a:rPr lang="tr"/>
              <a:t>Asıl metin stillerini düzenlemek için tıklayın</a:t>
            </a:r>
          </a:p>
          <a:p>
            <a:pPr lvl="1" rtl="false"/>
            <a:r>
              <a:rPr lang="tr"/>
              <a:t>İkinci düzey</a:t>
            </a:r>
          </a:p>
          <a:p>
            <a:pPr lvl="2" rtl="false"/>
            <a:r>
              <a:rPr lang="tr"/>
              <a:t>Üçüncü düzey</a:t>
            </a:r>
          </a:p>
          <a:p>
            <a:pPr lvl="3" rtl="false"/>
            <a:r>
              <a:rPr lang="tr"/>
              <a:t>Dördüncü düzey</a:t>
            </a:r>
          </a:p>
          <a:p>
            <a:pPr lvl="4" rtl="false"/>
            <a:r>
              <a:rPr lang="tr"/>
              <a:t>Beşinci düzey</a:t>
            </a:r>
            <a:endParaRPr lang="en-US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 rtlCol="false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tr"/>
              <a:t>Asıl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 rtlCol="false"/>
          <a:lstStyle/>
          <a:p>
            <a:pPr lvl="0" rtl="false"/>
            <a:r>
              <a:rPr lang="tr"/>
              <a:t>Asıl metin stillerini düzenlemek için tıklayın</a:t>
            </a:r>
          </a:p>
          <a:p>
            <a:pPr lvl="1" rtl="false"/>
            <a:r>
              <a:rPr lang="tr"/>
              <a:t>İkinci düzey</a:t>
            </a:r>
          </a:p>
          <a:p>
            <a:pPr lvl="2" rtl="false"/>
            <a:r>
              <a:rPr lang="tr"/>
              <a:t>Üçüncü düzey</a:t>
            </a:r>
          </a:p>
          <a:p>
            <a:pPr lvl="3" rtl="false"/>
            <a:r>
              <a:rPr lang="tr"/>
              <a:t>Dördüncü düzey</a:t>
            </a:r>
          </a:p>
          <a:p>
            <a:pPr lvl="4" rtl="false"/>
            <a:r>
              <a:rPr lang="tr"/>
              <a:t>Beşinci düzey</a:t>
            </a:r>
            <a:endParaRPr lang="en-US" dirty="0"/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26/08/2014</a:t>
            </a:fld>
            <a:endParaRPr lang="en-US" dirty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10.xml><?xml version="1.0" encoding="utf-8"?>
<p:sldLayout xmlns:p="http://schemas.openxmlformats.org/presentationml/2006/main" xmlns:a="http://schemas.openxmlformats.org/drawingml/2006/main" xmlns:r="http://schemas.openxmlformats.org/officeDocument/2006/relationships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tr"/>
              <a:t>Asıl başlık stilini düzenlemek için tıklayın</a:t>
            </a:r>
            <a:endParaRPr lang="en-US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26/08/2014</a:t>
            </a:fld>
            <a:endParaRPr lang="en-US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p="http://schemas.openxmlformats.org/presentationml/2006/main" xmlns:a="http://schemas.openxmlformats.org/drawingml/2006/main" xmlns:r="http://schemas.openxmlformats.org/officeDocument/2006/relationships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26/08/2014</a:t>
            </a:fld>
            <a:endParaRPr lang="en-US" dirty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p="http://schemas.openxmlformats.org/presentationml/2006/main" xmlns:a="http://schemas.openxmlformats.org/drawingml/2006/main" xmlns:r="http://schemas.openxmlformats.org/officeDocument/2006/relationships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 rtlCol="false"/>
          <a:lstStyle>
            <a:lvl1pPr>
              <a:defRPr sz="3200"/>
            </a:lvl1pPr>
          </a:lstStyle>
          <a:p>
            <a:pPr rtl="false"/>
            <a:r>
              <a:rPr lang="tr"/>
              <a:t>Asıl başlık stilini düzenlemek için tıklayın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 rtlCol="false"/>
          <a:lstStyle/>
          <a:p>
            <a:pPr lvl="0" rtl="false"/>
            <a:r>
              <a:rPr lang="tr"/>
              <a:t>Asıl metin stillerini düzenlemek için tıklayın</a:t>
            </a:r>
          </a:p>
          <a:p>
            <a:pPr lvl="1" rtl="false"/>
            <a:r>
              <a:rPr lang="tr"/>
              <a:t>İkinci düzey</a:t>
            </a:r>
          </a:p>
          <a:p>
            <a:pPr lvl="2" rtl="false"/>
            <a:r>
              <a:rPr lang="tr"/>
              <a:t>Üçüncü düzey</a:t>
            </a:r>
          </a:p>
          <a:p>
            <a:pPr lvl="3" rtl="false"/>
            <a:r>
              <a:rPr lang="tr"/>
              <a:t>Dördüncü düzey</a:t>
            </a:r>
          </a:p>
          <a:p>
            <a:pPr lvl="4" rtl="false"/>
            <a:r>
              <a:rPr lang="tr"/>
              <a:t>Beşinci düzey</a:t>
            </a:r>
            <a:endParaRPr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 rtlCol="false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tr"/>
              <a:t>Asıl metin stillerini düzenlemek için tıklayın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26/08/2014</a:t>
            </a:fld>
            <a:endParaRPr lang="en-US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16.xml><?xml version="1.0" encoding="utf-8"?>
<p:sldLayout xmlns:p="http://schemas.openxmlformats.org/presentationml/2006/main" xmlns:a="http://schemas.openxmlformats.org/drawingml/2006/main" xmlns:r="http://schemas.openxmlformats.org/officeDocument/2006/relationships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 rtlCol="false"/>
          <a:lstStyle>
            <a:lvl1pPr>
              <a:defRPr sz="3200"/>
            </a:lvl1pPr>
          </a:lstStyle>
          <a:p>
            <a:pPr rtl="false"/>
            <a:r>
              <a:rPr lang="tr"/>
              <a:t>Asıl başlık stilini düzenlemek için tıklayın</a:t>
            </a:r>
            <a:endParaRPr lang="en-US" dirty="0"/>
          </a:p>
        </p:txBody>
      </p:sp>
      <p:sp>
        <p:nvSpPr>
          <p:cNvPr id="3" name="Resim Yer Tutucusu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 rtlCol="false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false"/>
            <a:r>
              <a:rPr lang="tr"/>
              <a:t>Resim eklemek için simgeye tıklayın</a:t>
            </a:r>
            <a:endParaRPr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 rtlCol="false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tr"/>
              <a:t>Asıl metin stillerini düzenlemek için tıklayın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26/08/2014</a:t>
            </a:fld>
            <a:endParaRPr lang="en-US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1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2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Dikdörtgen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Serbest 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Serbest 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Serbest 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Serbest 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Serbest 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Serbest 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Serbest 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Serbest 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Serbest 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Serbest 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Satır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Serbest 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Serbest 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Serbest 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Serbest 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Dikdörtgen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Serbest 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Serbest 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Serbest 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Serbest 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Serbest 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Serbest 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Serbest 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Serbest 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Serbest 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Serbest 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Serbest 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Serbest 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Serbest 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Serbest 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Serbest 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Serbest 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Serbest 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Serbest 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Serbest 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Dikdörtgen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/>
          <a:p>
            <a:pPr rtl="false"/>
            <a:endParaRPr lang="en-US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false">
            <a:normAutofit/>
          </a:bodyPr>
          <a:lstStyle/>
          <a:p>
            <a:pPr lvl="0" rtl="false"/>
            <a:r>
              <a:rPr lang="tr"/>
              <a:t>Asıl metin stillerini düzenlemek için tıklayın</a:t>
            </a:r>
          </a:p>
          <a:p>
            <a:pPr lvl="1" rtl="false"/>
            <a:r>
              <a:rPr lang="tr"/>
              <a:t>İkinci düzey</a:t>
            </a:r>
          </a:p>
          <a:p>
            <a:pPr lvl="2" rtl="false"/>
            <a:r>
              <a:rPr lang="tr"/>
              <a:t>Üçüncü düzey</a:t>
            </a:r>
          </a:p>
          <a:p>
            <a:pPr lvl="3" rtl="false"/>
            <a:r>
              <a:rPr lang="tr"/>
              <a:t>Dördüncü düzey</a:t>
            </a:r>
          </a:p>
          <a:p>
            <a:pPr lvl="4" rtl="false"/>
            <a:r>
              <a:rPr lang="tr"/>
              <a:t>Beşinci düzey</a:t>
            </a:r>
            <a:endParaRPr lang="en-US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false"/>
            <a:fld id="{48A87A34-81AB-432B-8DAE-1953F412C126}" type="datetimeFigureOut">
              <a:rPr lang="en-US" dirty="0"/>
              <a:pPr/>
              <a:t>26/08/2014</a:t>
            </a:fld>
            <a:endParaRPr lang="en-US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false"/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false"/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 rtlCol="false"/>
          <a:lstStyle/>
          <a:p>
            <a:pPr rtl="false"/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 rtlCol="false"/>
          <a:lstStyle/>
          <a:p>
            <a:pPr rtl="false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44342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1.xml><?xml version="1.0" encoding="utf-8"?>
<a:theme xmlns:a="http://schemas.openxmlformats.org/drawingml/2006/main" name="Devr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Circuit</ap:Template>
  <ap:TotalTime>5</ap:TotalTime>
  <ap:Words>0</ap:Words>
  <ap:Application>Microsoft Office PowerPoint</ap:Application>
  <ap:PresentationFormat>Widescreen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5">
      <vt:lpstr>Arial</vt:lpstr>
      <vt:lpstr>Trebuchet MS</vt:lpstr>
      <vt:lpstr>Tw Cen MT</vt:lpstr>
      <vt:lpstr>Circuit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</cp:revision>
  <dcterms:created xsi:type="dcterms:W3CDTF">2014-08-26T23:43:54Z</dcterms:created>
  <dcterms:modified xsi:type="dcterms:W3CDTF">2014-08-26T23:48:55Z</dcterms:modified>
</cp:coreProperties>
</file>