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7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529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08FBB-2D1E-47A4-B2F5-74DFD1CF1ADF}" type="datetimeFigureOut">
              <a:rPr lang="tr-TR" smtClean="0"/>
              <a:t>21.8.2021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2B2D2-A213-45E2-A55C-F68C53AB2D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42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D6A76D-A695-4D89-A0E2-0B30E1C829D0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noProof="0"/>
              <a:t>Asıl alt başlık stilini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325357-9F77-40EE-990C-816D3566B918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46EDEABB-7B8C-4503-BBEE-447170D140C2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202B6-E778-460D-8355-EBAC91928102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B4A5395-6D01-4781-9E89-49999641E855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1440D-7E7F-4C0F-B774-79A3B70B157E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2A5626-91E9-4880-9D49-6873F37112E1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90CBBC-F1F5-47A1-A1AA-31E58DCB3F11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784490-A2E0-4720-9A07-8EA1F2B94989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2C3BA-FBA8-4432-849A-FC16C491ECCE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868110-50C4-43BB-8D7D-EB00C9EB19FB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F6171CAB-446E-489C-932D-EEDB27A59129}" type="datetime1">
              <a:rPr lang="tr-TR" noProof="0" smtClean="0"/>
              <a:t>21.8.2021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Şeritli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1</ap:TotalTime>
  <ap:Words>0</ap:Words>
  <ap:PresentationFormat>Geniş ekran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</vt:lpstr>
      <vt:lpstr>Şeritli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2021-08-21T03:52:26Z</dcterms:modified>
</cp:coreProperties>
</file>