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2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3BEE9-1964-4EE8-86A7-8061774D5431}" type="datetimeFigureOut">
              <a:rPr lang="tr-TR" smtClean="0"/>
              <a:t>21.8.2021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29C1D-DE6D-4286-853D-F59A25FCBE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49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A16673-81E5-4B36-A35C-B0081F306C08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cxnSp>
        <p:nvCxnSpPr>
          <p:cNvPr id="18" name="Düz Bağlayıcı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tr-TR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rtlCol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noProof="0"/>
              <a:t>Asıl alt başlık stilini düzenlemek için tıklayın</a:t>
            </a:r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rtlCol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1" name="Tarih Yer Tutucusu 10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/>
          <a:p>
            <a:pPr rtl="0"/>
            <a:fld id="{993677C8-2DDB-49EC-8D7A-FBC3BA951FD1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17" name="Slayt Numarası Yer Tutucusu 1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9" name="Alt Bilgi Yer Tutucusu 1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Düz Bağlayıcı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AC5233-393A-42A4-9BF0-850B4374AFEC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02FBC0-13B8-4B1E-B170-BBEED4A77C65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İçerik Yer Tutucusu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9" name="Başlık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1" name="Tarih Yer Tutucusu 1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D9ED4886-1F54-4876-B054-0A6404EA6F2C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3" name="Alt Bilgi Yer Tutucusu 1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cxnSp>
        <p:nvCxnSpPr>
          <p:cNvPr id="11" name="Düz Bağlayıcı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tr-TR" sz="1800" b="1" kern="1200" cap="all" spc="0" baseline="0" noProof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Başlık Yer Tutucusu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0" name="Alt Başlık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2518542" y="4084577"/>
            <a:ext cx="4106917" cy="397094"/>
          </a:xfrm>
        </p:spPr>
        <p:txBody>
          <a:bodyPr tIns="0" rtlCol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tıklatın</a:t>
            </a:r>
          </a:p>
        </p:txBody>
      </p:sp>
      <p:sp>
        <p:nvSpPr>
          <p:cNvPr id="13" name="Tarih Yer Tutucusu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1DD3B3-FBAE-4810-AF8A-DAE1E690D77F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5" name="Alt Bilgi Yer Tutucusu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İçerik Yer Tutucusu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5" name="İçerik Yer Tutucusu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9" name="Tarih Yer Tutucusu 8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C241143E-82DF-42BA-AF5C-6BA74BE7455E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3" name="Alt Bilgi Yer Tutucusu 1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16" name="Başlık 1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İçerik Yer Tutucusu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4" name="İçerik Yer Tutucusu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0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tr-TR" noProof="0"/>
              <a:t>Asıl metin stillerini düzenlemek için tıklayın</a:t>
            </a:r>
          </a:p>
        </p:txBody>
      </p:sp>
      <p:sp>
        <p:nvSpPr>
          <p:cNvPr id="11" name="Tarih Yer Tutucusu 10"/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/>
          <a:p>
            <a:pPr rtl="0"/>
            <a:fld id="{A7DB3643-1F4F-49ED-A3B3-7BDF3480E778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3" name="Alt Bilgi Yer Tutucusu 12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  <p:sp>
        <p:nvSpPr>
          <p:cNvPr id="18" name="Başlık 1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5" name="Tarih Yer Tutucusu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540D4A-133B-4FAE-B1EA-54E2DD1B489F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301238-1758-4144-AAF1-CE8E4F2C9025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9" name="Alt Bilgi Yer Tutucusu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İçerik Yer Tutucusu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11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6" name="Tarih Yer Tutucusu 15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/>
            <a:fld id="{CC4E42E4-994C-4689-B566-304911097D72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23" name="Alt Bilgi Yer Tutucusu 22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noProof="0"/>
              <a:t>Asıl metin stillerini düzenlemek için tıklayın</a:t>
            </a:r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13" name="Tarih Yer Tutucusu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 rtlCol="0"/>
          <a:lstStyle/>
          <a:p>
            <a:pPr rtl="0"/>
            <a:fld id="{EF686D12-17C4-49E4-839E-877DB9406807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 rtlCol="0"/>
          <a:lstStyle/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sp>
        <p:nvSpPr>
          <p:cNvPr id="15" name="Alt Bilgi Yer Tutucusu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 rtlCol="0"/>
          <a:lstStyle/>
          <a:p>
            <a:pPr rtl="0"/>
            <a:endParaRPr lang="tr-T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fld id="{1A28122D-FE36-4E7F-B15A-CAF681394527}" type="datetime4">
              <a:rPr lang="tr-TR" noProof="0" smtClean="0"/>
              <a:t>21 Ağustos 2021</a:t>
            </a:fld>
            <a:endParaRPr lang="tr-TR" noProof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pPr rtl="0"/>
            <a:endParaRPr lang="tr-TR" noProof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 rtl="0"/>
            <a:fld id="{5744759D-0EFF-4FB2-9CCE-04E00944F0FE}" type="slidenum">
              <a:rPr lang="tr-TR" noProof="0" smtClean="0"/>
              <a:pPr/>
              <a:t>‹#›</a:t>
            </a:fld>
            <a:endParaRPr lang="tr-TR" noProof="0"/>
          </a:p>
        </p:txBody>
      </p:sp>
      <p:cxnSp>
        <p:nvCxnSpPr>
          <p:cNvPr id="10" name="Düz Bağlayıcı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27076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Black Tie</ap:Template>
  <ap:TotalTime>2</ap:TotalTime>
  <ap:Words>0</ap:Words>
  <ap:PresentationFormat>Ekran Gösterisi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Garamond</vt:lpstr>
      <vt:lpstr>BlackTie</vt:lpstr>
      <vt:lpstr>PowerPoint Sunusu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2014-09-16T21:29:56Z</dcterms:created>
  <dcterms:modified xsi:type="dcterms:W3CDTF">2021-08-21T03:32:35Z</dcterms:modified>
</cp:coreProperties>
</file>