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2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1A42061E-91DE-4B2C-90AD-3A6E455F95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EFF9481-70ED-4DBD-A785-E04EA25C7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D4B86-FD8B-470C-BFB9-D27B65CD792E}" type="datetime1">
              <a:rPr lang="tr-TR" smtClean="0"/>
              <a:t>17.8.2021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F513C29-99CC-4420-A79E-892A20903C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487A378-51A5-4ED8-AC03-A88011C497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754A0-C75E-453B-8B0B-54A4726F1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73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noProof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E3447-9D7E-476F-B3A6-162FF68BC63E}" type="datetime1">
              <a:rPr lang="tr-TR" smtClean="0"/>
              <a:pPr/>
              <a:t>17.8.2021</a:t>
            </a:fld>
            <a:endParaRPr lang="tr-TR" dirty="0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düzenlemek için tıklayın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B1C56-F408-4268-ABE4-2D094D74623E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11091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3B1C56-F408-4268-ABE4-2D094D74623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78110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DF4611C-AB15-417E-B77B-48D49E1AC6FA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9" name="Alt Başlık 8"/>
          <p:cNvSpPr>
            <a:spLocks noGrp="1"/>
          </p:cNvSpPr>
          <p:nvPr>
            <p:ph type="subTitle" idx="1" hasCustomPrompt="1"/>
          </p:nvPr>
        </p:nvSpPr>
        <p:spPr>
          <a:xfrm>
            <a:off x="1371600" y="2819400"/>
            <a:ext cx="6400800" cy="1752600"/>
          </a:xfrm>
        </p:spPr>
        <p:txBody>
          <a:bodyPr rtlCol="0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/>
              <a:t>Asıl alt başlık stilini düzenlemek için tıklatın</a:t>
            </a:r>
            <a:endParaRPr kumimoji="0" lang="tr-TR" noProof="0"/>
          </a:p>
        </p:txBody>
      </p:sp>
      <p:sp>
        <p:nvSpPr>
          <p:cNvPr id="28" name="Tarih Yer Tutucusu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F0BF987-640C-408D-9669-CD284B28DB78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rtlCol="0"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6049A1E-2343-436B-817C-484A2DEF0E6D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2E28445-66CC-4DB5-B6AD-03765FEE807E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rtlCol="0"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F3B48D5-2A10-4FE6-908C-EC72558653DE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rtlCol="0"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 rtlCol="0"/>
          <a:lstStyle/>
          <a:p>
            <a:pPr rtl="0" eaLnBrk="1" latinLnBrk="0" hangingPunct="1"/>
            <a:fld id="{21ED7A3F-D1C5-4521-A72D-8C0A3D2121BD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4E6C3FE-F92B-4977-9A0A-E9A5CBD451CB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 rtlCol="0"/>
          <a:lstStyle>
            <a:lvl1pPr algn="ctr">
              <a:defRPr/>
            </a:lvl1pPr>
          </a:lstStyle>
          <a:p>
            <a:pPr algn="ctr" rtl="0" eaLnBrk="1" latinLnBrk="0" hangingPunct="1"/>
            <a:fld id="{2C6B1FF6-39B9-40F5-8B67-33C6354A3D4F}" type="slidenum">
              <a:rPr kumimoji="0" lang="tr-TR" noProof="0" smtClean="0"/>
              <a:pPr algn="ctr" eaLnBrk="1" latinLnBrk="0" hangingPunct="1"/>
              <a:t>‹#›</a:t>
            </a:fld>
            <a:endParaRPr kumimoji="0" lang="tr-TR" noProof="0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E242B82-3704-45E2-88BD-F280C8B441B2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22CE052-32EF-498E-A32C-2984C293BF92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esim Yazı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rtlCol="0"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 rtlCol="0"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83DDD36-33D7-462B-A06C-970C06065F9A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 rtlCol="0"/>
          <a:lstStyle/>
          <a:p>
            <a:pPr rtl="0"/>
            <a:endParaRPr kumimoji="0"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tr-TR" noProof="0" smtClean="0"/>
              <a:pPr eaLnBrk="1" latinLnBrk="0" hangingPunct="1"/>
              <a:t>‹#›</a:t>
            </a:fld>
            <a:endParaRPr kumimoji="0" lang="tr-TR" noProof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rtlCol="0"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/>
              <a:t>Resim eklemek için simgeye tıklayın</a:t>
            </a:r>
            <a:endParaRPr kumimoji="0"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 rtlCol="0"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 rtlCol="0"/>
          <a:lstStyle/>
          <a:p>
            <a:pPr rtl="0" eaLnBrk="1" latinLnBrk="0" hangingPunct="1"/>
            <a:fld id="{68B54B99-0FBD-4A3A-8E65-94DF3390524B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 rtlCol="0"/>
          <a:lstStyle/>
          <a:p>
            <a:pPr rtl="0"/>
            <a:endParaRPr kumimoji="0" lang="tr-T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4" name="Tarih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FEE29A03-DC16-4FBD-918F-C15D9141B8A5}" type="datetime1">
              <a:rPr lang="tr-TR" noProof="0" smtClean="0"/>
              <a:t>17.8.2021</a:t>
            </a:fld>
            <a:endParaRPr lang="tr-TR" sz="1400" noProof="0">
              <a:solidFill>
                <a:srgbClr val="FFFFFF"/>
              </a:solidFill>
            </a:endParaRPr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rtl="0" eaLnBrk="1" latinLnBrk="0" hangingPunct="1"/>
            <a:endParaRPr kumimoji="0" lang="tr-TR" noProof="0">
              <a:solidFill>
                <a:srgbClr val="FFFFFF"/>
              </a:solidFill>
            </a:endParaRP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tr-TR" noProof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rtl="0" eaLnBrk="1" latinLnBrk="0" hangingPunct="1"/>
            <a:fld id="{2C6B1FF6-39B9-40F5-8B67-33C6354A3D4F}" type="slidenum">
              <a:rPr kumimoji="0" lang="tr-TR" noProof="0" smtClean="0"/>
              <a:pPr algn="ctr" eaLnBrk="1" latinLnBrk="0" hangingPunct="1"/>
              <a:t>‹#›</a:t>
            </a:fld>
            <a:endParaRPr kumimoji="0" lang="tr-TR" sz="1600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Kent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Civic</ap:Template>
  <ap:TotalTime>3</ap:TotalTime>
  <ap:Words>1</ap:Words>
  <ap:PresentationFormat>Ekran Gösterisi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Wingdings</vt:lpstr>
      <vt:lpstr>Wingdings 2</vt:lpstr>
      <vt:lpstr>Kent</vt:lpstr>
      <vt:lpstr>PowerPoint Sunusu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2014-09-16T21:32:06Z</dcterms:created>
  <dcterms:modified xsi:type="dcterms:W3CDTF">2021-08-17T02:40:29Z</dcterms:modified>
</cp:coreProperties>
</file>