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2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2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>
            <a:extLst>
              <a:ext uri="{FF2B5EF4-FFF2-40B4-BE49-F238E27FC236}">
                <a16:creationId xmlns:a16="http://schemas.microsoft.com/office/drawing/2014/main" id="{CF043E73-B29C-44F7-A578-595E617CC03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BFC922D1-8A89-4222-BA2B-9B9987B54EA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9F88DD-773B-4CC0-A048-2F3ECEB40F0E}" type="datetime1">
              <a:rPr lang="tr-TR" smtClean="0"/>
              <a:t>17.8.2021</a:t>
            </a:fld>
            <a:endParaRPr lang="tr-TR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DF2A1A70-9445-41D5-840A-C0888CA897B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E1DC9115-BCA7-45C1-A511-DB2EB413F66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3CF7C1-B652-4FBE-9442-D544ED607B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88745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 noProof="0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842131-AAF4-48A8-86C7-ABBC8BEE82D6}" type="datetime1">
              <a:rPr lang="tr-TR" smtClean="0"/>
              <a:pPr/>
              <a:t>17.8.2021</a:t>
            </a:fld>
            <a:endParaRPr lang="tr-TR" dirty="0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 noProof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noProof="0"/>
              <a:t>Asıl metin stillerini düzenlemek için tıklayın</a:t>
            </a:r>
          </a:p>
          <a:p>
            <a:pPr lvl="1"/>
            <a:r>
              <a:rPr lang="tr-TR" noProof="0"/>
              <a:t>İkinci düzey</a:t>
            </a:r>
          </a:p>
          <a:p>
            <a:pPr lvl="2"/>
            <a:r>
              <a:rPr lang="tr-TR" noProof="0"/>
              <a:t>Üçüncü düzey</a:t>
            </a:r>
          </a:p>
          <a:p>
            <a:pPr lvl="3"/>
            <a:r>
              <a:rPr lang="tr-TR" noProof="0"/>
              <a:t>Dördüncü düzey</a:t>
            </a:r>
          </a:p>
          <a:p>
            <a:pPr lvl="4"/>
            <a:r>
              <a:rPr lang="tr-TR" noProof="0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 noProof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7EAF3-BAB6-4147-AD8A-4C48EAF2720E}" type="slidenum">
              <a:rPr lang="tr-TR" noProof="0" smtClean="0"/>
              <a:t>‹#›</a:t>
            </a:fld>
            <a:endParaRPr lang="tr-TR" noProof="0"/>
          </a:p>
        </p:txBody>
      </p:sp>
    </p:spTree>
    <p:extLst>
      <p:ext uri="{BB962C8B-B14F-4D97-AF65-F5344CB8AC3E}">
        <p14:creationId xmlns:p14="http://schemas.microsoft.com/office/powerpoint/2010/main" val="819866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D7EAF3-BAB6-4147-AD8A-4C48EAF2720E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1181529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2.png" Id="rId2" /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image" Target="/ppt/media/image2.png" Id="rId2" /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noProof="0"/>
              <a:t>Asıl başlık stilini düzenlemek için tıklayın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  <p:sp>
        <p:nvSpPr>
          <p:cNvPr id="13" name="Tarih Yer Tutucusu 1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9C5942C-6A73-4854-8FB9-63BA1D9467D3}" type="datetime1">
              <a:rPr lang="tr-TR" noProof="0" smtClean="0"/>
              <a:t>17.8.2021</a:t>
            </a:fld>
            <a:endParaRPr lang="tr-TR" noProof="0"/>
          </a:p>
        </p:txBody>
      </p:sp>
      <p:sp>
        <p:nvSpPr>
          <p:cNvPr id="14" name="Slayt Numarası Yer Tutucusu 13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2B19053D-4B37-4D7B-8ABF-990319F02EEF}" type="slidenum">
              <a:rPr lang="tr-TR" noProof="0" smtClean="0"/>
              <a:pPr/>
              <a:t>‹#›</a:t>
            </a:fld>
            <a:endParaRPr lang="tr-TR" noProof="0"/>
          </a:p>
        </p:txBody>
      </p:sp>
      <p:sp>
        <p:nvSpPr>
          <p:cNvPr id="15" name="Alt Bilgi Yer Tutucusu 14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tr-TR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Resim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Alt Başlık 2"/>
          <p:cNvSpPr>
            <a:spLocks noGrp="1"/>
          </p:cNvSpPr>
          <p:nvPr>
            <p:ph type="subTitle" idx="1" hasCustomPrompt="1"/>
          </p:nvPr>
        </p:nvSpPr>
        <p:spPr>
          <a:xfrm>
            <a:off x="2438400" y="3581400"/>
            <a:ext cx="3962400" cy="2133600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tr-TR" noProof="0"/>
              <a:t>Asıl alt başlık stilini düzenlemek için tıklatın</a:t>
            </a:r>
          </a:p>
        </p:txBody>
      </p:sp>
      <p:sp>
        <p:nvSpPr>
          <p:cNvPr id="16" name="Başlık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rtlCol="0" anchor="b"/>
          <a:lstStyle/>
          <a:p>
            <a:pPr rtl="0"/>
            <a:r>
              <a:rPr lang="tr-TR" noProof="0"/>
              <a:t>Asıl başlık stilini düzenlemek için tıklayın</a:t>
            </a:r>
          </a:p>
        </p:txBody>
      </p:sp>
      <p:sp>
        <p:nvSpPr>
          <p:cNvPr id="13" name="Tarih Yer Tutucusu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 rtlCol="0"/>
          <a:lstStyle/>
          <a:p>
            <a:pPr rtl="0"/>
            <a:fld id="{ABCF97DA-7A9B-43DD-B7A7-5EF97CC39E16}" type="datetime1">
              <a:rPr lang="tr-TR" noProof="0" smtClean="0"/>
              <a:t>17.8.2021</a:t>
            </a:fld>
            <a:endParaRPr lang="tr-TR" noProof="0"/>
          </a:p>
        </p:txBody>
      </p:sp>
      <p:sp>
        <p:nvSpPr>
          <p:cNvPr id="14" name="Slayt Numarası Yer Tutucusu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 rtlCol="0"/>
          <a:lstStyle>
            <a:lvl1pPr algn="r">
              <a:defRPr/>
            </a:lvl1pPr>
          </a:lstStyle>
          <a:p>
            <a:pPr rtl="0"/>
            <a:fld id="{2B19053D-4B37-4D7B-8ABF-990319F02EEF}" type="slidenum">
              <a:rPr lang="tr-TR" noProof="0" smtClean="0"/>
              <a:pPr/>
              <a:t>‹#›</a:t>
            </a:fld>
            <a:endParaRPr lang="tr-TR" noProof="0"/>
          </a:p>
        </p:txBody>
      </p:sp>
      <p:sp>
        <p:nvSpPr>
          <p:cNvPr id="15" name="Alt Bilgi Yer Tutucusu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 rtlCol="0"/>
          <a:lstStyle/>
          <a:p>
            <a:pPr rtl="0"/>
            <a:endParaRPr lang="tr-TR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 rtlCol="0"/>
          <a:lstStyle/>
          <a:p>
            <a:pPr rtl="0"/>
            <a:r>
              <a:rPr lang="tr-TR" noProof="0"/>
              <a:t>Asıl başlık stilini düzenlemek için tıklayın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rtlCol="0"/>
          <a:lstStyle/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  <p:sp>
        <p:nvSpPr>
          <p:cNvPr id="13" name="Tarih Yer Tutucusu 1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09D69C0-5C99-48DD-BC6A-E28E5E7E436F}" type="datetime1">
              <a:rPr lang="tr-TR" noProof="0" smtClean="0"/>
              <a:t>17.8.2021</a:t>
            </a:fld>
            <a:endParaRPr lang="tr-TR" noProof="0"/>
          </a:p>
        </p:txBody>
      </p:sp>
      <p:sp>
        <p:nvSpPr>
          <p:cNvPr id="14" name="Slayt Numarası Yer Tutucusu 13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2B19053D-4B37-4D7B-8ABF-990319F02EEF}" type="slidenum">
              <a:rPr lang="tr-TR" noProof="0" smtClean="0"/>
              <a:pPr/>
              <a:t>‹#›</a:t>
            </a:fld>
            <a:endParaRPr lang="tr-TR" noProof="0"/>
          </a:p>
        </p:txBody>
      </p:sp>
      <p:sp>
        <p:nvSpPr>
          <p:cNvPr id="15" name="Alt Bilgi Yer Tutucusu 14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tr-TR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  <p:sp>
        <p:nvSpPr>
          <p:cNvPr id="16" name="Başlık 1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noProof="0"/>
              <a:t>Asıl başlık stilini düzenlemek için tıklayın</a:t>
            </a:r>
          </a:p>
        </p:txBody>
      </p:sp>
      <p:sp>
        <p:nvSpPr>
          <p:cNvPr id="10" name="Tarih Yer Tutucusu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C3375DF-FDDE-46C0-95A6-5187C2199E85}" type="datetime1">
              <a:rPr lang="tr-TR" noProof="0" smtClean="0"/>
              <a:t>17.8.2021</a:t>
            </a:fld>
            <a:endParaRPr lang="tr-TR" noProof="0"/>
          </a:p>
        </p:txBody>
      </p:sp>
      <p:sp>
        <p:nvSpPr>
          <p:cNvPr id="11" name="Slayt Numarası Yer Tutucusu 10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2B19053D-4B37-4D7B-8ABF-990319F02EEF}" type="slidenum">
              <a:rPr lang="tr-TR" noProof="0" smtClean="0"/>
              <a:pPr/>
              <a:t>‹#›</a:t>
            </a:fld>
            <a:endParaRPr lang="tr-TR" noProof="0"/>
          </a:p>
        </p:txBody>
      </p:sp>
      <p:sp>
        <p:nvSpPr>
          <p:cNvPr id="12" name="Alt Bilgi Yer Tutucusu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tr-TR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Tarih Yer Tutucusu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 rtlCol="0"/>
          <a:lstStyle/>
          <a:p>
            <a:pPr rtl="0"/>
            <a:fld id="{185C8A0A-4805-4A88-BBAE-B0764507919D}" type="datetime1">
              <a:rPr lang="tr-TR" noProof="0" smtClean="0"/>
              <a:t>17.8.2021</a:t>
            </a:fld>
            <a:endParaRPr lang="tr-TR" noProof="0"/>
          </a:p>
        </p:txBody>
      </p:sp>
      <p:sp>
        <p:nvSpPr>
          <p:cNvPr id="13" name="Slayt Numarası Yer Tutucusu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 rtlCol="0"/>
          <a:lstStyle/>
          <a:p>
            <a:pPr rtl="0"/>
            <a:fld id="{2B19053D-4B37-4D7B-8ABF-990319F02EEF}" type="slidenum">
              <a:rPr lang="tr-TR" noProof="0" smtClean="0"/>
              <a:pPr/>
              <a:t>‹#›</a:t>
            </a:fld>
            <a:endParaRPr lang="tr-TR" noProof="0"/>
          </a:p>
        </p:txBody>
      </p:sp>
      <p:sp>
        <p:nvSpPr>
          <p:cNvPr id="14" name="Alt Bilgi Yer Tutucusu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 rtlCol="0"/>
          <a:lstStyle/>
          <a:p>
            <a:pPr rtl="0"/>
            <a:endParaRPr lang="tr-TR" noProof="0"/>
          </a:p>
        </p:txBody>
      </p:sp>
      <p:sp>
        <p:nvSpPr>
          <p:cNvPr id="15" name="Başlık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rtlCol="0" anchor="b"/>
          <a:lstStyle/>
          <a:p>
            <a:pPr rtl="0"/>
            <a:r>
              <a:rPr lang="tr-TR" noProof="0"/>
              <a:t>Asıl başlık stilini düzenlemek için tıklayın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rtlCol="0"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 rtl="0"/>
            <a:r>
              <a:rPr lang="tr-TR" noProof="0"/>
              <a:t>Asıl metin stillerini düzenlemek için tıklayın</a:t>
            </a:r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 rtlCol="0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 rtlCol="0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  <p:sp>
        <p:nvSpPr>
          <p:cNvPr id="11" name="Başlık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 rtlCol="0"/>
          <a:lstStyle/>
          <a:p>
            <a:pPr rtl="0"/>
            <a:r>
              <a:rPr lang="tr-TR" noProof="0"/>
              <a:t>Asıl başlık stilini düzenlemek için tıklayın</a:t>
            </a:r>
          </a:p>
        </p:txBody>
      </p:sp>
      <p:sp>
        <p:nvSpPr>
          <p:cNvPr id="9" name="Tarih Yer Tutucusu 8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1076F0D-3743-426D-B516-2494CBEF89B0}" type="datetime1">
              <a:rPr lang="tr-TR" noProof="0" smtClean="0"/>
              <a:t>17.8.2021</a:t>
            </a:fld>
            <a:endParaRPr lang="tr-TR" noProof="0"/>
          </a:p>
        </p:txBody>
      </p:sp>
      <p:sp>
        <p:nvSpPr>
          <p:cNvPr id="13" name="Slayt Numarası Yer Tutucusu 12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2B19053D-4B37-4D7B-8ABF-990319F02EEF}" type="slidenum">
              <a:rPr lang="tr-TR" noProof="0" smtClean="0"/>
              <a:pPr/>
              <a:t>‹#›</a:t>
            </a:fld>
            <a:endParaRPr lang="tr-TR" noProof="0"/>
          </a:p>
        </p:txBody>
      </p:sp>
      <p:sp>
        <p:nvSpPr>
          <p:cNvPr id="14" name="Alt Bilgi Yer Tutucusu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tr-TR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r-TR" noProof="0"/>
              <a:t>Asıl metin stillerini düzenlemek için tıklayın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rtlCol="0"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r-TR" noProof="0"/>
              <a:t>Asıl metin stillerini düzenlemek için tıklayın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rtlCol="0"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  <p:sp>
        <p:nvSpPr>
          <p:cNvPr id="11" name="Başlık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 rtlCol="0"/>
          <a:lstStyle/>
          <a:p>
            <a:pPr rtl="0"/>
            <a:r>
              <a:rPr lang="tr-TR" noProof="0"/>
              <a:t>Asıl başlık stilini düzenlemek için tıklayın</a:t>
            </a:r>
          </a:p>
        </p:txBody>
      </p:sp>
      <p:sp>
        <p:nvSpPr>
          <p:cNvPr id="12" name="Tarih Yer Tutucusu 1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2116448-2962-489B-85CF-E0EED3B002BA}" type="datetime1">
              <a:rPr lang="tr-TR" noProof="0" smtClean="0"/>
              <a:t>17.8.2021</a:t>
            </a:fld>
            <a:endParaRPr lang="tr-TR" noProof="0"/>
          </a:p>
        </p:txBody>
      </p:sp>
      <p:sp>
        <p:nvSpPr>
          <p:cNvPr id="14" name="Slayt Numarası Yer Tutucusu 13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2B19053D-4B37-4D7B-8ABF-990319F02EEF}" type="slidenum">
              <a:rPr lang="tr-TR" noProof="0" smtClean="0"/>
              <a:pPr/>
              <a:t>‹#›</a:t>
            </a:fld>
            <a:endParaRPr lang="tr-TR" noProof="0"/>
          </a:p>
        </p:txBody>
      </p:sp>
      <p:sp>
        <p:nvSpPr>
          <p:cNvPr id="16" name="Alt Bilgi Yer Tutucusu 15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tr-TR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 rtlCol="0"/>
          <a:lstStyle/>
          <a:p>
            <a:pPr rtl="0"/>
            <a:r>
              <a:rPr lang="tr-TR" noProof="0"/>
              <a:t>Asıl başlık stilini düzenlemek için tıklayın</a:t>
            </a:r>
          </a:p>
        </p:txBody>
      </p:sp>
      <p:sp>
        <p:nvSpPr>
          <p:cNvPr id="9" name="Tarih Yer Tutucusu 8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2F09527-AAB9-4D8F-ACAC-1C26F194A786}" type="datetime1">
              <a:rPr lang="tr-TR" noProof="0" smtClean="0"/>
              <a:t>17.8.2021</a:t>
            </a:fld>
            <a:endParaRPr lang="tr-TR" noProof="0"/>
          </a:p>
        </p:txBody>
      </p:sp>
      <p:sp>
        <p:nvSpPr>
          <p:cNvPr id="10" name="Slayt Numarası Yer Tutucusu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2B19053D-4B37-4D7B-8ABF-990319F02EEF}" type="slidenum">
              <a:rPr lang="tr-TR" noProof="0" smtClean="0"/>
              <a:pPr/>
              <a:t>‹#›</a:t>
            </a:fld>
            <a:endParaRPr lang="tr-TR" noProof="0"/>
          </a:p>
        </p:txBody>
      </p:sp>
      <p:sp>
        <p:nvSpPr>
          <p:cNvPr id="11" name="Alt Bilgi Yer Tutucusu 1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tr-TR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arih Yer Tutucusu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4A9E098-9D7D-4A5D-920D-BE4CDC21AAFE}" type="datetime1">
              <a:rPr lang="tr-TR" noProof="0" smtClean="0"/>
              <a:t>17.8.2021</a:t>
            </a:fld>
            <a:endParaRPr lang="tr-TR" noProof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2B19053D-4B37-4D7B-8ABF-990319F02EEF}" type="slidenum">
              <a:rPr lang="tr-TR" noProof="0" smtClean="0"/>
              <a:pPr/>
              <a:t>‹#›</a:t>
            </a:fld>
            <a:endParaRPr lang="tr-TR" noProof="0"/>
          </a:p>
        </p:txBody>
      </p:sp>
      <p:sp>
        <p:nvSpPr>
          <p:cNvPr id="10" name="Alt Bilgi Yer Tutucusu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tr-TR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Resim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rtlCol="0"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pPr rtl="0"/>
            <a:r>
              <a:rPr lang="tr-TR" noProof="0"/>
              <a:t>Asıl başlık stilini düzenlemek için tıklayın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 rtlCol="0"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  <p:sp>
        <p:nvSpPr>
          <p:cNvPr id="1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tr-TR" noProof="0"/>
              <a:t>Asıl metin stillerini düzenlemek için tıklayın</a:t>
            </a:r>
          </a:p>
        </p:txBody>
      </p:sp>
      <p:sp>
        <p:nvSpPr>
          <p:cNvPr id="15" name="Tarih Yer Tutucusu 1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385EFC3-81C1-4F13-9C1D-1F19315C0B34}" type="datetime1">
              <a:rPr lang="tr-TR" noProof="0" smtClean="0"/>
              <a:t>17.8.2021</a:t>
            </a:fld>
            <a:endParaRPr lang="tr-TR" noProof="0"/>
          </a:p>
        </p:txBody>
      </p:sp>
      <p:sp>
        <p:nvSpPr>
          <p:cNvPr id="16" name="Slayt Numarası Yer Tutucusu 15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2B19053D-4B37-4D7B-8ABF-990319F02EEF}" type="slidenum">
              <a:rPr lang="tr-TR" noProof="0" smtClean="0"/>
              <a:pPr/>
              <a:t>‹#›</a:t>
            </a:fld>
            <a:endParaRPr lang="tr-TR" noProof="0"/>
          </a:p>
        </p:txBody>
      </p:sp>
      <p:sp>
        <p:nvSpPr>
          <p:cNvPr id="17" name="Alt Bilgi Yer Tutucusu 16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tr-TR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Resim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tr-TR" noProof="0"/>
              <a:t>Resim eklemek için simgeye tıklayın</a:t>
            </a:r>
          </a:p>
        </p:txBody>
      </p:sp>
      <p:sp>
        <p:nvSpPr>
          <p:cNvPr id="11" name="Başlık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rtlCol="0"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pPr rtl="0"/>
            <a:r>
              <a:rPr lang="tr-TR" noProof="0"/>
              <a:t>Asıl başlık stilini düzenlemek için tıklayın</a:t>
            </a:r>
          </a:p>
        </p:txBody>
      </p:sp>
      <p:sp>
        <p:nvSpPr>
          <p:cNvPr id="12" name="Metin Yer Tutucusu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tr-TR" noProof="0"/>
              <a:t>Asıl metin stillerini düzenlemek için tıklayın</a:t>
            </a:r>
          </a:p>
        </p:txBody>
      </p:sp>
      <p:sp>
        <p:nvSpPr>
          <p:cNvPr id="16" name="Tarih Yer Tutucusu 1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26243AE-F78D-478B-A2E2-EF03A9686BE7}" type="datetime1">
              <a:rPr lang="tr-TR" noProof="0" smtClean="0"/>
              <a:t>17.8.2021</a:t>
            </a:fld>
            <a:endParaRPr lang="tr-TR" noProof="0"/>
          </a:p>
        </p:txBody>
      </p:sp>
      <p:sp>
        <p:nvSpPr>
          <p:cNvPr id="17" name="Slayt Numarası Yer Tutucusu 1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2B19053D-4B37-4D7B-8ABF-990319F02EEF}" type="slidenum">
              <a:rPr lang="tr-TR" noProof="0" smtClean="0"/>
              <a:pPr/>
              <a:t>‹#›</a:t>
            </a:fld>
            <a:endParaRPr lang="tr-TR" noProof="0"/>
          </a:p>
        </p:txBody>
      </p:sp>
      <p:sp>
        <p:nvSpPr>
          <p:cNvPr id="18" name="Alt Bilgi Yer Tutucusu 1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tr-TR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image" Target="/ppt/media/image12.png" Id="rId13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Resim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tr-TR" noProof="0"/>
              <a:t>Asıl başlık stilini düzenlemek için tıklayın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0"/>
            <a:fld id="{2B19053D-4B37-4D7B-8ABF-990319F02EEF}" type="slidenum">
              <a:rPr lang="tr-TR" noProof="0" smtClean="0"/>
              <a:pPr/>
              <a:t>‹#›</a:t>
            </a:fld>
            <a:endParaRPr lang="tr-TR" noProof="0"/>
          </a:p>
        </p:txBody>
      </p:sp>
      <p:sp>
        <p:nvSpPr>
          <p:cNvPr id="9" name="Tarih Yer Tutucusu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0"/>
            <a:fld id="{3E9EF17A-B61A-46A0-846A-51DA2DEC0273}" type="datetime1">
              <a:rPr lang="tr-TR" noProof="0" smtClean="0"/>
              <a:t>17.8.2021</a:t>
            </a:fld>
            <a:endParaRPr lang="tr-TR" noProof="0"/>
          </a:p>
        </p:txBody>
      </p:sp>
      <p:sp>
        <p:nvSpPr>
          <p:cNvPr id="10" name="Alt Bilgi Yer Tutucusu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 rtl="0"/>
            <a:endParaRPr lang="tr-TR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aşlık 1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1861403"/>
      </p:ext>
    </p:extLst>
  </p:cSld>
  <p:clrMapOvr>
    <a:masterClrMapping/>
  </p:clrMapOvr>
</p:sld>
</file>

<file path=ppt/theme/theme12.xml><?xml version="1.0" encoding="utf-8"?>
<a:theme xmlns:a="http://schemas.openxmlformats.org/drawingml/2006/main" name="Birleşik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mpos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Composite</ap:Template>
  <ap:TotalTime>6</ap:TotalTime>
  <ap:Words>1</ap:Words>
  <ap:PresentationFormat>Ekran Gösterisi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ap:HeadingPairs>
  <ap:TitlesOfParts>
    <vt:vector baseType="lpstr" size="4">
      <vt:lpstr>Calibri</vt:lpstr>
      <vt:lpstr>Wingdings</vt:lpstr>
      <vt:lpstr>Birleşik</vt:lpstr>
      <vt:lpstr>PowerPoint Sunusu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2014-09-16T21:32:48Z</dcterms:created>
  <dcterms:modified xsi:type="dcterms:W3CDTF">2021-08-17T03:06:53Z</dcterms:modified>
</cp:coreProperties>
</file>