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2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8" d="100"/>
          <a:sy n="108" d="100"/>
        </p:scale>
        <p:origin x="529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BE56BFEC-7AC0-45C6-AE4E-B92C7C8C94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DEDACDC-569D-49F4-A01A-5E08E00932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17121-E858-4DFB-BDB3-DFCDA0047D25}" type="datetimeFigureOut">
              <a:rPr lang="tr-TR" smtClean="0"/>
              <a:t>28.7.2021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E887B23-10AD-4171-A211-70F97F649D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249FE06-E13F-4298-B171-4A4CAE6A24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6E880-8023-47CF-A933-B470F6D78E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08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noProof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7E5C2-678C-48B9-B6EE-22077B19D32A}" type="datetimeFigureOut">
              <a:rPr lang="tr-TR" noProof="0" smtClean="0"/>
              <a:t>28.7.2021</a:t>
            </a:fld>
            <a:endParaRPr lang="tr-TR" noProof="0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düzenlemek için tıklayın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3EAFA-5A40-4FDE-9ECE-4D6B1F486E89}" type="slidenum">
              <a:rPr lang="tr-TR" noProof="0" smtClean="0"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411186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43EAFA-5A40-4FDE-9ECE-4D6B1F486E8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80178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173267-B334-4E71-A3CA-61C33167EC9B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noProof="0"/>
              <a:t>Asıl alt başlık stilini düzenlemek için tıklayın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7A5B44-F9E6-4133-9EDD-13943F680A6C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9" name="Alt Bilgi Yer Tutucusu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917A48-33A8-452E-9F3D-33450263C052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4F3F06-A8A9-4819-A15F-9DACE1CB6931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C0A649-17BE-4A68-9111-632BB4BF8E86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93D5AD-920A-49F6-83E2-5C11A358DA72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4584CD-8919-4BE9-BA4F-E6009F594BA0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847E56-6186-4E91-B56B-8CE760933510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6B61AF-071D-42EA-A254-A7273193263D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06F6B0-B70E-451B-85A2-067EDDED5693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1E44C0-DFF1-4455-A8B3-709408BD0106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/>
              <a:t>Alt Bilgi Metni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0909ACE5-34C4-4C0A-9F68-FC9DF93B3ACC}" type="datetime1">
              <a:rPr lang="tr-TR" noProof="0" smtClean="0"/>
              <a:t>28.7.2021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tr-TR" noProof="0"/>
              <a:t>Alt Bilgi Metni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BA9B540C-44DA-4F69-89C9-7C84606640D3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tr-TR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5C44C9-C6C9-405A-A96A-3A5728A82494}" type="datetime1">
              <a:rPr lang="tr-TR" smtClean="0"/>
              <a:t>28.7.2021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tr-TR"/>
              <a:t>Alt Bilgi Metni</a:t>
            </a:r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Üst Düze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1</ap:TotalTime>
  <ap:Words>6</ap:Words>
  <ap:PresentationFormat>Ekran Gösterisi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Courier New</vt:lpstr>
      <vt:lpstr>Palatino Linotype</vt:lpstr>
      <vt:lpstr>Üst Düzey</vt:lpstr>
      <vt:lpstr>PowerPoint Sunusu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2014-09-16T21:34:41Z</dcterms:created>
  <dcterms:modified xsi:type="dcterms:W3CDTF">2021-07-28T05:43:14Z</dcterms:modified>
</cp:coreProperties>
</file>