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226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8" d="100"/>
          <a:sy n="108" d="100"/>
        </p:scale>
        <p:origin x="529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EBBFC443-CECD-494A-8CE5-DFD9DCCF5E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9C51DFC-6D3B-4405-B7A4-FAB87E9A53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FC60F-AE16-4971-BF7D-AB468CEB6AA7}" type="datetimeFigureOut">
              <a:rPr lang="tr-TR" smtClean="0"/>
              <a:t>28.7.2021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C3BD3F7-D4E0-450C-BCA5-78328F03C0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C15AC0F-6880-4FBF-AD82-304D6D20DA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38571-874A-4839-BF39-D20ACEB2A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9443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noProof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E84D0-F1A5-4492-BB07-EAAF46B9B8E4}" type="datetimeFigureOut">
              <a:rPr lang="tr-TR" noProof="0" smtClean="0"/>
              <a:t>28.7.2021</a:t>
            </a:fld>
            <a:endParaRPr lang="tr-TR" noProof="0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/>
              <a:t>Asıl metin stillerini düzenlemek için tıklayın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CEBF7-FD4F-47BA-A0CF-F45126DCDCAC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402162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ACEBF7-FD4F-47BA-A0CF-F45126DCDCAC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633526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kumimoji="0" lang="tr-TR" noProof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CB54BF-B8FE-4CAB-BADA-6B9C5ABDD67D}" type="datetime1">
              <a:rPr lang="tr-TR" noProof="0" smtClean="0"/>
              <a:t>28.7.2021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tr-TR" noProof="0" smtClean="0"/>
              <a:t>‹#›</a:t>
            </a:fld>
            <a:endParaRPr kumimoji="0" lang="tr-T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pPr rtl="0"/>
            <a:r>
              <a:rPr lang="tr-TR" noProof="0"/>
              <a:t>Asıl başlık stilini düzenlemek için tıklayın</a:t>
            </a:r>
            <a:endParaRPr kumimoji="0" lang="tr-TR" noProof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rtlCol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tr-TR" dirty="0"/>
              <a:t>Asıl alt başlık stilini düzenlemek için tıklayın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9E074C-62FE-47E7-9837-019D3A1E5C64}" type="datetime1">
              <a:rPr lang="tr-TR" noProof="0" smtClean="0"/>
              <a:t>28.7.2021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tr-TR" noProof="0" smtClean="0"/>
              <a:t>‹#›</a:t>
            </a:fld>
            <a:endParaRPr kumimoji="0" lang="tr-TR" noProof="0"/>
          </a:p>
        </p:txBody>
      </p:sp>
      <p:sp>
        <p:nvSpPr>
          <p:cNvPr id="10" name="Dikdörtgen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8" name="Dikdörtgen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 rtlCol="0"/>
          <a:lstStyle/>
          <a:p>
            <a:pPr rtl="0"/>
            <a:r>
              <a:rPr lang="tr-TR" noProof="0"/>
              <a:t>Asıl başlık stilini düzenlemek için tıklayın</a:t>
            </a:r>
            <a:endParaRPr kumimoji="0" lang="tr-TR" noProof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2BDCED-23EF-4D9B-A38F-6558BDA87ED1}" type="datetime1">
              <a:rPr lang="tr-TR" noProof="0" smtClean="0"/>
              <a:t>28.7.2021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 rtlCol="0"/>
          <a:lstStyle/>
          <a:p>
            <a:pPr rtl="0"/>
            <a:endParaRPr kumimoji="0"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tr-TR" noProof="0" smtClean="0"/>
              <a:t>‹#›</a:t>
            </a:fld>
            <a:endParaRPr kumimoji="0" lang="tr-T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kumimoji="0" lang="tr-TR" noProof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104476-BBBD-4940-BD54-354CFDEAD30C}" type="datetime1">
              <a:rPr lang="tr-TR" noProof="0" smtClean="0"/>
              <a:t>28.7.2021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tr-TR" noProof="0" smtClean="0"/>
              <a:t>‹#›</a:t>
            </a:fld>
            <a:endParaRPr kumimoji="0" lang="tr-T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12" name="Dikdörtgen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pPr rtl="0"/>
            <a:r>
              <a:rPr lang="tr-TR" noProof="0"/>
              <a:t>Asıl başlık stilini düzenlemek için tıklayın</a:t>
            </a:r>
            <a:endParaRPr kumimoji="0" lang="tr-TR" noProof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rtlCol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5FCF4D-CB07-4BFB-BE27-D05594327C98}" type="datetime1">
              <a:rPr lang="tr-TR" noProof="0" smtClean="0"/>
              <a:t>28.7.2021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tr-TR" noProof="0" smtClean="0"/>
              <a:t>‹#›</a:t>
            </a:fld>
            <a:endParaRPr kumimoji="0" lang="tr-TR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kumimoji="0" lang="tr-TR" noProof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1F127E-01E5-4188-BEC8-32748E2E03DE}" type="datetime1">
              <a:rPr lang="tr-TR" noProof="0" smtClean="0"/>
              <a:t>28.7.2021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tr-TR" noProof="0" smtClean="0"/>
              <a:t>‹#›</a:t>
            </a:fld>
            <a:endParaRPr kumimoji="0" lang="tr-T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 rtl="0"/>
            <a:r>
              <a:rPr lang="tr-TR" noProof="0"/>
              <a:t>Asıl başlık stilini düzenlemek için tıklayın</a:t>
            </a:r>
            <a:endParaRPr kumimoji="0" lang="tr-TR" noProof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rtlCol="0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rtlCol="0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E2390A-BBF7-491E-85EA-547DCA6B677A}" type="datetime1">
              <a:rPr lang="tr-TR" noProof="0" smtClean="0"/>
              <a:t>28.7.2021</a:t>
            </a:fld>
            <a:endParaRPr lang="tr-TR" noProof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tr-TR" noProof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tr-TR" noProof="0" smtClean="0"/>
              <a:t>‹#›</a:t>
            </a:fld>
            <a:endParaRPr kumimoji="0" lang="tr-T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kumimoji="0" lang="tr-TR" noProof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8099BC-C435-4A16-8963-ADFE55BFB3E0}" type="datetime1">
              <a:rPr lang="tr-TR" noProof="0" smtClean="0"/>
              <a:t>28.7.2021</a:t>
            </a:fld>
            <a:endParaRPr lang="tr-TR" noProof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tr-TR" noProof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tr-TR" noProof="0" smtClean="0"/>
              <a:t>‹#›</a:t>
            </a:fld>
            <a:endParaRPr kumimoji="0" lang="tr-T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64D4F0-6E87-498A-ADE6-44433721946C}" type="datetime1">
              <a:rPr lang="tr-TR" noProof="0" smtClean="0"/>
              <a:t>28.7.2021</a:t>
            </a:fld>
            <a:endParaRPr lang="tr-TR" noProof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tr-TR" noProof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tr-TR" noProof="0" smtClean="0"/>
              <a:t>‹#›</a:t>
            </a:fld>
            <a:endParaRPr kumimoji="0" lang="tr-T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pPr rtl="0"/>
            <a:r>
              <a:rPr lang="tr-TR" noProof="0"/>
              <a:t>Asıl başlık stilini düzenlemek için tıklayın</a:t>
            </a:r>
            <a:endParaRPr kumimoji="0" lang="tr-TR" noProof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1C7454-F8C6-4A88-8A17-B4E339D563C1}" type="datetime1">
              <a:rPr lang="tr-TR" noProof="0" smtClean="0"/>
              <a:t>28.7.2021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tr-TR" noProof="0" smtClean="0"/>
              <a:t>‹#›</a:t>
            </a:fld>
            <a:endParaRPr kumimoji="0" lang="tr-TR" noProof="0"/>
          </a:p>
        </p:txBody>
      </p:sp>
      <p:sp>
        <p:nvSpPr>
          <p:cNvPr id="12" name="Dikdörtgen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9" name="Dikdörtgen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rtlCol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pPr rtl="0"/>
            <a:r>
              <a:rPr lang="tr-TR" noProof="0"/>
              <a:t>Asıl başlık stilini düzenlemek için tıklayın</a:t>
            </a:r>
            <a:endParaRPr kumimoji="0" lang="tr-TR" noProof="0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rtl="0"/>
            <a:r>
              <a:rPr lang="tr-TR" noProof="0"/>
              <a:t>Resim eklemek için simgeye tıklayın</a:t>
            </a:r>
            <a:endParaRPr kumimoji="0"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 rtlCol="0"/>
          <a:lstStyle/>
          <a:p>
            <a:pPr rtl="0"/>
            <a:fld id="{52B50E3D-AABD-4C61-953E-6D34C78CAF98}" type="datetime1">
              <a:rPr lang="tr-TR" noProof="0" smtClean="0"/>
              <a:t>28.7.2021</a:t>
            </a:fld>
            <a:endParaRPr lang="tr-TR" noProof="0"/>
          </a:p>
        </p:txBody>
      </p:sp>
      <p:sp>
        <p:nvSpPr>
          <p:cNvPr id="11" name="Dikdörtgen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9" name="Dikdörtgen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 rtlCol="0"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 rtl="0"/>
            <a:endParaRPr kumimoji="0"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 rtlCol="0"/>
          <a:lstStyle/>
          <a:p>
            <a:pPr rtl="0"/>
            <a:fld id="{9648F39E-9C37-485F-AC97-16BB4BDF9F49}" type="slidenum">
              <a:rPr kumimoji="0" lang="tr-TR" noProof="0" smtClean="0"/>
              <a:t>‹#›</a:t>
            </a:fld>
            <a:endParaRPr kumimoji="0" lang="tr-T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7" name="Dikdörtgen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noProof="0"/>
          </a:p>
        </p:txBody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rtl="0"/>
            <a:r>
              <a:rPr lang="tr-TR" noProof="0"/>
              <a:t>Asıl başlık stilini düzenlemek için tıklayın</a:t>
            </a:r>
            <a:endParaRPr kumimoji="0" lang="tr-TR" noProof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rtl="0" eaLnBrk="1" latinLnBrk="0" hangingPunct="1"/>
            <a:r>
              <a:rPr lang="tr-TR" noProof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/>
              <a:t>İkinci düzey</a:t>
            </a:r>
          </a:p>
          <a:p>
            <a:pPr lvl="2" rtl="0" eaLnBrk="1" latinLnBrk="0" hangingPunct="1"/>
            <a:r>
              <a:rPr lang="tr-TR" noProof="0"/>
              <a:t>Üçüncü düzey</a:t>
            </a:r>
          </a:p>
          <a:p>
            <a:pPr lvl="3" rtl="0" eaLnBrk="1" latinLnBrk="0" hangingPunct="1"/>
            <a:r>
              <a:rPr lang="tr-TR" noProof="0"/>
              <a:t>Dördüncü düzey</a:t>
            </a:r>
          </a:p>
          <a:p>
            <a:pPr lvl="4" rtl="0" eaLnBrk="1" latinLnBrk="0" hangingPunct="1"/>
            <a:r>
              <a:rPr lang="tr-TR" noProof="0"/>
              <a:t>Beşinci düzey</a:t>
            </a:r>
            <a:endParaRPr kumimoji="0" lang="tr-TR" noProof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rtl="0"/>
            <a:fld id="{2065131E-7F55-4BC7-A974-6DEB301A1607}" type="datetime1">
              <a:rPr lang="tr-TR" noProof="0" smtClean="0"/>
              <a:t>28.7.2021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rtl="0"/>
            <a:endParaRPr kumimoji="0"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rtl="0"/>
            <a:fld id="{9648F39E-9C37-485F-AC97-16BB4BDF9F49}" type="slidenum">
              <a:rPr kumimoji="0" lang="tr-TR" noProof="0" smtClean="0"/>
              <a:t>‹#›</a:t>
            </a:fld>
            <a:endParaRPr kumimoji="0" lang="tr-T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61680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Modül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Module</ap:Template>
  <ap:TotalTime>3</ap:TotalTime>
  <ap:Words>1</ap:Words>
  <ap:PresentationFormat>Ekran Gösterisi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ap:HeadingPairs>
  <ap:TitlesOfParts>
    <vt:vector baseType="lpstr" size="8">
      <vt:lpstr>Arial</vt:lpstr>
      <vt:lpstr>Calibri</vt:lpstr>
      <vt:lpstr>Corbel</vt:lpstr>
      <vt:lpstr>Wingdings</vt:lpstr>
      <vt:lpstr>Wingdings 2</vt:lpstr>
      <vt:lpstr>Wingdings 3</vt:lpstr>
      <vt:lpstr>Modül</vt:lpstr>
      <vt:lpstr>PowerPoint Sunusu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2014-09-16T21:37:07Z</dcterms:created>
  <dcterms:modified xsi:type="dcterms:W3CDTF">2021-07-28T05:28:28Z</dcterms:modified>
</cp:coreProperties>
</file>