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2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F3BC3-FB11-4875-B9B4-64F853FDDEB7}" type="datetimeFigureOut">
              <a:rPr lang="tr-TR" smtClean="0"/>
              <a:t>11.8.2021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CC5C9-8E8C-4AE5-BFDA-7D70FEC3C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032ABE-01AB-4739-98A5-93ED27D15DE9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Düz Bağlayıcı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Düz Bağlayıcı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Düz Bağlayıcı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Düz Bağlayıcı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Düz Bağlayıcı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Düz Bağlayıcı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Düz Bağlayıcı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Düz Bağlayıcı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Düz Bağlayıcı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Düz Bağlayıcı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Düz Bağlayıcı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Düz Bağlayıcı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Düz Bağlayıcı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Düz Bağlayıcı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Düz Bağlayıcı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Düz Bağlayıcı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Düz Bağlayıcı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Düz Bağlayıcı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Düz Bağlayıcı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Düz Bağlayıcı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Düz Bağlayıcı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Düz Bağlayıcı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Düz Bağlayıcı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Düz Bağlayıcı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Düz Bağlayıcı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Düz Bağlayıcı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Düz Bağlayıcı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Düz Bağlayıcı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Düz Bağlayıcı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Düz Bağlayıcı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Düz Bağlayıcı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Düz Bağlayıcı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Düz Bağlayıcı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Düz Bağlayıcı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Düz Bağlayıcı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Düz Bağlayıcı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Düz Bağlayıcı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Düz Bağlayıcı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Düz Bağlayıcı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Düz Bağlayıcı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Düz Bağlayıcı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Düz Bağlayıcı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Düz Bağlayıcı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Düz Bağlayıcı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Düz Bağlayıcı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Düz Bağlayıcı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Düz Bağlayıcı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Düz Bağlayıcı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Düz Bağlayıcı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Düz Bağlayıcı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Düz Bağlayıcı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Düz Bağlayıcı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Düz Bağlayıcı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Düz Bağlayıcı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Düz Bağlayıcı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Düz Bağlayıcı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Düz Bağlayıcı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Düz Bağlayıcı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Düz Bağlayıcı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Düz Bağlayıcı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Düz Bağlayıcı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Düz Bağlayıcı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Düz Bağlayıcı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Düz Bağlayıcı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Düz Bağlayıcı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Düz Bağlayıcı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Düz Bağlayıcı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Düz Bağlayıcı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Düz Bağlayıcı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Düz Bağlayıcı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Düz Bağlayıcı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Düz Bağlayıcı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Düz Bağlayıcı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Düz Bağlayıcı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Düz Bağlayıcı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Düz Bağlayıcı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Düz Bağlayıcı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Düz Bağlayıcı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Düz Bağlayıcı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Düz Bağlayıcı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Düz Bağlayıcı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Düz Bağlayıcı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Düz Bağlayıcı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367BB73-E77E-4EE0-A338-4EC7168293AD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13" name="Dikdörtgen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kern="1200" noProof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94" name="Gr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Düz Bağlayıcı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Düz Bağlayıcı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Düz Bağlayıcı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rtlCol="0"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noProof="0"/>
              <a:t>Asıl alt başlık stilini düzenlemek için tıklayın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DE69B6-E002-4C63-83E9-1EF9D7299A65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59F23F-029E-4C8E-93E1-7252F31A5C9C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Düz Bağlayıcı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Düz Bağlayıcı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Düz Bağlayıcı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Düz Bağlayıcı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Düz Bağlayıcı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Düz Bağlayıcı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Düz Bağlayıcı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Düz Bağlayıcı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Düz Bağlayıcı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Düz Bağlayıcı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Düz Bağlayıcı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Düz Bağlayıcı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Düz Bağlayıcı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Düz Bağlayıcı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Düz Bağlayıcı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Düz Bağlayıcı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Düz Bağlayıcı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Düz Bağlayıcı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Düz Bağlayıcı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Düz Bağlayıcı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Düz Bağlayıcı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Düz Bağlayıcı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Düz Bağlayıcı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Düz Bağlayıcı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Düz Bağlayıcı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Düz Bağlayıcı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Düz Bağlayıcı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Düz Bağlayıcı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Düz Bağlayıcı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Düz Bağlayıcı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Düz Bağlayıcı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Düz Bağlayıcı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Düz Bağlayıcı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Düz Bağlayıcı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Düz Bağlayıcı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Düz Bağlayıcı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Düz Bağlayıcı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Düz Bağlayıcı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Düz Bağlayıcı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Düz Bağlayıcı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Düz Bağlayıcı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Düz Bağlayıcı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Düz Bağlayıcı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Düz Bağlayıcı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Düz Bağlayıcı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Düz Bağlayıcı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Düz Bağlayıcı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Düz Bağlayıcı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Düz Bağlayıcı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Düz Bağlayıcı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Düz Bağlayıcı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Düz Bağlayıcı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Düz Bağlayıcı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Düz Bağlayıcı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Düz Bağlayıcı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Düz Bağlayıcı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Düz Bağlayıcı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Düz Bağlayıcı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Düz Bağlayıcı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Düz Bağlayıcı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Düz Bağlayıcı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Düz Bağlayıcı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Düz Bağlayıcı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Düz Bağlayıcı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Düz Bağlayıcı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Düz Bağlayıcı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Düz Bağlayıcı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Düz Bağlayıcı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Dikdörtgen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kern="1200" noProof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96" name="Düz Bağlayıcı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Düz Bağlayıcı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95" name="Başlık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157DB70-6978-4340-8963-9B3BDBE881F0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91" name="Alt Bilgi Yer Tutucusu 9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92" name="Slayt Numarası Yer Tutucusu 9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AE14-FAC3-42BF-ABAA-85AB903C9E1E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E32AAA-C8DC-4ED3-9E34-6ECE16E471FA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794E9E-2447-4B6D-A100-EA7FE081EA0A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4AA008-63F0-441F-9A74-A4C943A6A63F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 rtlCol="0"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20C35DD-3979-47AD-BACB-C818FBF97F3A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37" name="Dikdörtgen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kern="1200" noProof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39" name="Düz Bağlayıcı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Bağlayıcı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3DE7748-179F-4D86-8FA6-2CF304CA9089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33" name="Dikdörtgen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kern="1200" noProof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34" name="Düz Bağlayıcı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rtlCol="0"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Dikdörtgen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kern="1200" noProof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354B6FD3-B4EA-4F19-BAD3-A154CB332874}" type="datetime1">
              <a:rPr lang="tr-TR" noProof="0" smtClean="0"/>
              <a:t>11.8.2021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FA84A37A-AFC2-4A01-80A1-FC20F2C0D5BB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2.xml><?xml version="1.0" encoding="utf-8"?>
<a:theme xmlns:a="http://schemas.openxmlformats.org/drawingml/2006/main" name="Hasır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Thatch</ap:Template>
  <ap:TotalTime>4</ap:TotalTime>
  <ap:Words>0</ap:Words>
  <ap:PresentationFormat>Ekran Gösterisi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Hasır</vt:lpstr>
      <vt:lpstr>PowerPoint Sunusu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2014-09-16T21:40:38Z</dcterms:created>
  <dcterms:modified xsi:type="dcterms:W3CDTF">2021-08-11T00:16:04Z</dcterms:modified>
</cp:coreProperties>
</file>