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tr-TR" noProof="0" dirty="0"/>
            <a:t>1. Adımın Başlığı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en-US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tr-TR" noProof="0" dirty="0"/>
            <a:t>2. Adımın Başlığı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en-US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tr-TR" noProof="0" dirty="0"/>
            <a:t>3. Adımın Başlığı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en-US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tr-TR" noProof="0" dirty="0"/>
            <a:t>4. Adımın Başlığı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noProof="0" dirty="0"/>
            <a:t>1. Adımın Başlığı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noProof="0" dirty="0"/>
            <a:t>2. Adımın Başlığı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noProof="0" dirty="0"/>
            <a:t>3. Adımın Başlığı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noProof="0" dirty="0"/>
            <a:t>4. Adımın Başlığı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>
              <a:latin typeface="Century Gothic" panose="020B0502020202020204" pitchFamily="34" charset="0"/>
            </a:endParaRPr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F457DC8-EF9C-4FA5-BEE3-D119542CB136}" type="datetime1">
              <a:rPr lang="tr-TR" smtClean="0">
                <a:latin typeface="Century Gothic" panose="020B0502020202020204" pitchFamily="34" charset="0"/>
              </a:rPr>
              <a:t>07.12.2018</a:t>
            </a:fld>
            <a:endParaRPr lang="tr-TR">
              <a:latin typeface="Century Gothic" panose="020B0502020202020204" pitchFamily="34" charset="0"/>
            </a:endParaRPr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>
              <a:latin typeface="Century Gothic" panose="020B0502020202020204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tr-TR" smtClean="0">
                <a:latin typeface="Century Gothic" panose="020B0502020202020204" pitchFamily="34" charset="0"/>
              </a:rPr>
              <a:t>‹#›</a:t>
            </a:fld>
            <a:endParaRPr lang="tr-TR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8E4C8E45-6A1F-40C7-B659-4CD269CC64E5}" type="datetime1">
              <a:rPr lang="tr-TR" noProof="0" smtClean="0"/>
              <a:t>07.12.2018</a:t>
            </a:fld>
            <a:endParaRPr lang="tr-TR" noProof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1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10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2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3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4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5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6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7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8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tr-TR" smtClean="0">
                <a:latin typeface="Century Gothic" panose="020B0502020202020204" pitchFamily="34" charset="0"/>
              </a:rPr>
              <a:t>9</a:t>
            </a:fld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 title="Üst kenarlık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Dikdörtgen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Dikdörtgen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 10" title="Sol kenarlık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Dikdörtgen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Dikdörtgen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 13" title="Sağ kenarlık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Dikdörtgen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Dikdörtgen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 16" title="Alt kenarlık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Dikdörtgen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Dikdörtgen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tr-TR"/>
              <a:t>Asıl alt başlık stilini düzenlemek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ED31C13-D940-4FED-B94D-0846B549A83A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72C297C7-B763-41CD-9B26-F8B90887F80A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8F8F866-E87F-42BD-9BC8-D51F831AC288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 title="Alt kenarlık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Dikdörtgen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Dikdörtgen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 10" title="Üst kenarlık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Dikdörtgen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Dikdörtgen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E5BAD582-DD8E-4464-AFDB-236186FC4FAE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3288350-3BAA-4471-8574-9CB8C3F7B78C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  <a:endParaRPr lang="tr-TR" noProof="0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2E8587C-4E92-4858-8CF2-A482CDDEDE6D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 noProof="0"/>
              <a:t>ALT BİLGİ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D9690E4-C892-4C3D-B339-A0328FB2452D}" type="datetime1">
              <a:rPr lang="tr-TR" noProof="0" smtClean="0"/>
              <a:t>07.12.2018</a:t>
            </a:fld>
            <a:endParaRPr lang="tr-TR" noProof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67AF77E-BB5B-44DA-B7E7-D5ACD275070E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 title="Üst kenarlık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Dikdörtgen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Dikdörtgen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D1E9E25-5265-4D9E-921E-3A1BBB8E648D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 title="Üst kenarlık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Dikdörtgen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Dikdörtgen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 10" title="Alt kenarlık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Dikdörtgen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Dikdörtgen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 13" title="Sol kenarlık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Dikdörtgen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Dikdörtgen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 16" title="Sağ kenarlık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Dikdörtgen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Dikdörtgen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Resim Yer Tutucusu 2" title="Resim eklemek için boş yer tutucu. Yer tutucuya tıklayın ve eklemek istediğiniz resmi seçin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34344A0-CB3F-4D6C-9BEB-CBB70E16428B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 7" title="Alt kenarlık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Dikdörtgen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Dikdörtgen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tr-TR"/>
              <a:t>ALT BİLGİ</a:t>
            </a:r>
            <a:endParaRPr lang="tr-TR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DCCE8B7E-AB12-435C-8170-D4B336CC462D}" type="datetime1">
              <a:rPr lang="tr-TR" smtClean="0"/>
              <a:t>07.12.2018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Başlık Düzeni</a:t>
            </a:r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Alt Başlık</a:t>
            </a:r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Slayt Başlığı Ekle - 5</a:t>
            </a:r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19" name="Resim Yer Tutucusu 18" title="Resim eklemek için boş yer tutucu. Yer tutucuya tıklayın ve eklemek istediğiniz resmi seçin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Metin Yer Tutucusu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Listeli Başlık ve İçerik Düzeni</a:t>
            </a:r>
            <a:endParaRPr lang="tr-TR" dirty="0">
              <a:latin typeface="Century Gothic" panose="020B0502020202020204" pitchFamily="34" charset="0"/>
            </a:endParaRPr>
          </a:p>
        </p:txBody>
      </p:sp>
      <p:sp>
        <p:nvSpPr>
          <p:cNvPr id="14" name="İçerik Yer Tutucusu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Birinci madde işaretinizi buraya ekleyin</a:t>
            </a:r>
          </a:p>
          <a:p>
            <a:pPr rtl="0"/>
            <a:r>
              <a:rPr lang="tr-TR">
                <a:latin typeface="Century Gothic" panose="020B0502020202020204" pitchFamily="34" charset="0"/>
              </a:rPr>
              <a:t>İkinci madde işaretinizi buraya ekleyin</a:t>
            </a:r>
          </a:p>
          <a:p>
            <a:pPr rtl="0"/>
            <a:r>
              <a:rPr lang="tr-TR">
                <a:latin typeface="Century Gothic" panose="020B0502020202020204" pitchFamily="34" charset="0"/>
              </a:rPr>
              <a:t>Üçüncü madde işaretinizi buraya ekleyin</a:t>
            </a:r>
            <a:endParaRPr lang="tr-T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Grafikli Başlık ve İçerik Düzeni</a:t>
            </a:r>
            <a:endParaRPr lang="tr-TR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İçerik Yer Tutucusu 8" title="Dört kategoriye yönelik üç serinin değerlerini gösteren kümelenmiş sütun grafi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38305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Tablolu İki İçerik Düzeni</a:t>
            </a:r>
          </a:p>
        </p:txBody>
      </p:sp>
      <p:graphicFrame>
        <p:nvGraphicFramePr>
          <p:cNvPr id="9" name="İçerik Yer Tutucusu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6603138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tr-TR" noProof="0"/>
                        <a:t>Sınıf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noProof="0"/>
                        <a:t>Grup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noProof="0"/>
                        <a:t>Grup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tr-TR" noProof="0"/>
                        <a:t>Sınıf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noProof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noProof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tr-TR" noProof="0"/>
                        <a:t>Sınıf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noProof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noProof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tr-TR" noProof="0"/>
                        <a:t>Sınıf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noProof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tr-TR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Birinci madde işareti buraya</a:t>
            </a:r>
          </a:p>
          <a:p>
            <a:pPr rtl="0"/>
            <a:r>
              <a:rPr lang="tr-TR">
                <a:latin typeface="Century Gothic" panose="020B0502020202020204" pitchFamily="34" charset="0"/>
              </a:rPr>
              <a:t>İkinci madde işareti buraya</a:t>
            </a:r>
          </a:p>
          <a:p>
            <a:pPr rtl="0"/>
            <a:r>
              <a:rPr lang="tr-TR">
                <a:latin typeface="Century Gothic" panose="020B0502020202020204" pitchFamily="34" charset="0"/>
              </a:rPr>
              <a:t>Üçüncü madde işareti buraya</a:t>
            </a: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1">
                <a:latin typeface="Century Gothic" panose="020B0502020202020204" pitchFamily="34" charset="0"/>
              </a:rPr>
              <a:t>Başlık ve SmartArt içeren İçerik Düzeni</a:t>
            </a:r>
          </a:p>
        </p:txBody>
      </p:sp>
      <p:graphicFrame>
        <p:nvGraphicFramePr>
          <p:cNvPr id="6" name="İçerik Yer Tutucusu 5" title="Dört adımın ilerlemesini gösteren yukarı o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83419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Slayt Başlığı Ekle - 1</a:t>
            </a:r>
          </a:p>
        </p:txBody>
      </p:sp>
      <p:sp>
        <p:nvSpPr>
          <p:cNvPr id="10" name="Metin Yer Tutucusu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Slayt Başlığı Ekle - 2</a:t>
            </a:r>
          </a:p>
        </p:txBody>
      </p:sp>
      <p:sp>
        <p:nvSpPr>
          <p:cNvPr id="19" name="Metin Yer Tutucusu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>
              <a:latin typeface="Century Gothic" panose="020B0502020202020204" pitchFamily="34" charset="0"/>
            </a:endParaRPr>
          </a:p>
        </p:txBody>
      </p:sp>
      <p:sp>
        <p:nvSpPr>
          <p:cNvPr id="20" name="İçerik Yer Tutucusu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tr-TR">
              <a:latin typeface="Century Gothic" panose="020B0502020202020204" pitchFamily="34" charset="0"/>
            </a:endParaRPr>
          </a:p>
        </p:txBody>
      </p:sp>
      <p:sp>
        <p:nvSpPr>
          <p:cNvPr id="21" name="Metin Yer Tutucusu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tr-TR">
              <a:latin typeface="Century Gothic" panose="020B0502020202020204" pitchFamily="34" charset="0"/>
            </a:endParaRPr>
          </a:p>
        </p:txBody>
      </p:sp>
      <p:sp>
        <p:nvSpPr>
          <p:cNvPr id="22" name="İçerik Yer Tutucusu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tr-TR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Slayt Başlığı Ekle - 3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>
                <a:latin typeface="Century Gothic" panose="020B0502020202020204" pitchFamily="34" charset="0"/>
              </a:rPr>
              <a:t>Slayt Başlığı Ekle - 4</a:t>
            </a:r>
          </a:p>
        </p:txBody>
      </p:sp>
      <p:sp>
        <p:nvSpPr>
          <p:cNvPr id="14" name="İçerik Yer Tutucusu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tr-TR">
              <a:latin typeface="Century Gothic" panose="020B0502020202020204" pitchFamily="34" charset="0"/>
            </a:endParaRPr>
          </a:p>
        </p:txBody>
      </p:sp>
      <p:sp>
        <p:nvSpPr>
          <p:cNvPr id="15" name="Metin Yer Tutucusu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tr-TR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Şeffaf Yeşil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Şeffaf Yeşil 16x9</vt:lpstr>
      <vt:lpstr>Başlık Düzeni</vt:lpstr>
      <vt:lpstr>Listeli Başlık ve İçerik Düzeni</vt:lpstr>
      <vt:lpstr>Grafikli Başlık ve İçerik Düzeni</vt:lpstr>
      <vt:lpstr>Tablolu İki İçerik Düzeni</vt:lpstr>
      <vt:lpstr>Başlık ve SmartArt içeren İçerik Düzeni</vt:lpstr>
      <vt:lpstr>Slayt Başlığı Ekle - 1</vt:lpstr>
      <vt:lpstr>Slayt Başlığı Ekle - 2</vt:lpstr>
      <vt:lpstr>Slayt Başlığı Ekle - 3</vt:lpstr>
      <vt:lpstr>Slayt Başlığı Ekle - 4</vt:lpstr>
      <vt:lpstr>Slayt Başlığı Ekle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2018-12-07T06:01:01Z</dcterms:created>
  <dcterms:modified xsi:type="dcterms:W3CDTF">2018-12-07T06:01:01Z</dcterms:modified>
</cp:coreProperties>
</file>