
<file path=[Content_Types].xml><?xml version="1.0" encoding="utf-8"?>
<Types xmlns="http://schemas.openxmlformats.org/package/2006/content-types">
  <Default Extension="xml" ContentType="application/vnd.openxmlformats-package.core-properties+xml"/>
  <Default Extension="rels" ContentType="application/vnd.openxmlformats-package.relationships+xml"/>
  <Default Extension="jpeg" ContentType="image/jpeg"/>
  <Default Extension="png" ContentType="image/png"/>
  <Override PartName="/ppt/presentation.xml" ContentType="application/vnd.openxmlformats-officedocument.presentationml.presentation.main+xml"/>
  <Override PartName="/ppt/theme/theme11.xml" ContentType="application/vnd.openxmlformats-officedocument.theme+xml"/>
  <Override PartName="/ppt/slides/slide21.xml" ContentType="application/vnd.openxmlformats-officedocument.presentationml.slide+xml"/>
  <Override PartName="/ppt/notesSlides/notesSlide21.xml" ContentType="application/vnd.openxmlformats-officedocument.presentationml.notesSlide+xml"/>
  <Override PartName="/ppt/notesMasters/notesMaster11.xml" ContentType="application/vnd.openxmlformats-officedocument.presentationml.notesMaster+xml"/>
  <Override PartName="/ppt/theme/theme22.xml" ContentType="application/vnd.openxmlformats-officedocument.theme+xml"/>
  <Override PartName="/ppt/slideLayouts/slideLayout21.xml" ContentType="application/vnd.openxmlformats-officedocument.presentationml.slideLayout+xml"/>
  <Override PartName="/ppt/slideMasters/slideMaster11.xml" ContentType="application/vnd.openxmlformats-officedocument.presentationml.slideMaster+xml"/>
  <Override PartName="/ppt/slideLayouts/slideLayout12.xml" ContentType="application/vnd.openxmlformats-officedocument.presentationml.slideLayout+xml"/>
  <Override PartName="/ppt/viewProps.xml" ContentType="application/vnd.openxmlformats-officedocument.presentationml.viewProps+xml"/>
  <Override PartName="/ppt/slides/slide12.xml" ContentType="application/vnd.openxmlformats-officedocument.presentationml.slide+xml"/>
  <Override PartName="/ppt/notesSlides/notesSlide12.xml" ContentType="application/vnd.openxmlformats-officedocument.presentationml.notesSlide+xml"/>
  <Override PartName="/ppt/presProps.xml" ContentType="application/vnd.openxmlformats-officedocument.presentationml.presProps+xml"/>
  <Override PartName="/ppt/handoutMasters/handoutMaster11.xml" ContentType="application/vnd.openxmlformats-officedocument.presentationml.handoutMaster+xml"/>
  <Override PartName="/ppt/theme/theme33.xml" ContentType="application/vnd.openxmlformats-officedocument.theme+xml"/>
  <Override PartName="/ppt/tableStyles.xml" ContentType="application/vnd.openxmlformats-officedocument.presentationml.tableStyl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7" r:id="rId3"/>
  </p:sldIdLst>
  <p:sldSz cx="10058400" cy="77724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66" autoAdjust="0"/>
    <p:restoredTop sz="95324" autoAdjust="0"/>
  </p:normalViewPr>
  <p:slideViewPr>
    <p:cSldViewPr snapToGrid="0">
      <p:cViewPr varScale="1">
        <p:scale>
          <a:sx n="102" d="100"/>
          <a:sy n="102" d="100"/>
        </p:scale>
        <p:origin x="1026" y="96"/>
      </p:cViewPr>
      <p:guideLst/>
    </p:cSldViewPr>
  </p:slideViewPr>
  <p:notesTextViewPr>
    <p:cViewPr>
      <p:scale>
        <a:sx n="3" d="2"/>
        <a:sy n="3" d="2"/>
      </p:scale>
      <p:origin x="0" y="0"/>
    </p:cViewPr>
  </p:notesTextViewPr>
  <p:notesViewPr>
    <p:cSldViewPr snapToGrid="0">
      <p:cViewPr varScale="1">
        <p:scale>
          <a:sx n="87" d="100"/>
          <a:sy n="87" d="100"/>
        </p:scale>
        <p:origin x="3048" y="102"/>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theme" Target="/ppt/theme/theme11.xml" Id="rId8" /><Relationship Type="http://schemas.openxmlformats.org/officeDocument/2006/relationships/slide" Target="/ppt/slides/slide21.xml" Id="rId3" /><Relationship Type="http://schemas.openxmlformats.org/officeDocument/2006/relationships/viewProps" Target="/ppt/viewProps.xml" Id="rId7" /><Relationship Type="http://schemas.openxmlformats.org/officeDocument/2006/relationships/slide" Target="/ppt/slides/slide12.xml" Id="rId2" /><Relationship Type="http://schemas.openxmlformats.org/officeDocument/2006/relationships/slideMaster" Target="/ppt/slideMasters/slideMaster11.xml" Id="rId1" /><Relationship Type="http://schemas.openxmlformats.org/officeDocument/2006/relationships/presProps" Target="/ppt/presProps.xml" Id="rId6" /><Relationship Type="http://schemas.openxmlformats.org/officeDocument/2006/relationships/handoutMaster" Target="/ppt/handoutMasters/handoutMaster11.xml" Id="rId5" /><Relationship Type="http://schemas.openxmlformats.org/officeDocument/2006/relationships/notesMaster" Target="/ppt/notesMasters/notesMaster11.xml" Id="rId4" /><Relationship Type="http://schemas.openxmlformats.org/officeDocument/2006/relationships/tableStyles" Target="/ppt/tableStyle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3.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83D78C0-F83E-4D86-8D94-642E165595D2}" type="datetime1">
              <a:rPr lang="tr-TR" smtClean="0"/>
              <a:t>7.4.2021</a:t>
            </a:fld>
            <a:endParaRPr lang="tr-TR"/>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169A89D-734B-4FAD-B6E7-2B864E72E489}" type="slidenum">
              <a:rPr lang="tr-TR"/>
              <a:t>‹#›</a:t>
            </a:fld>
            <a:endParaRPr lang="tr-T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f hdr="0" ftr="0" dt="0"/>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262B8900-CEE1-4066-BE1B-8509602C3B4E}" type="datetime1">
              <a:rPr lang="tr-TR" noProof="0" smtClean="0"/>
              <a:t>7.4.2021</a:t>
            </a:fld>
            <a:endParaRPr lang="tr-TR" noProof="0"/>
          </a:p>
        </p:txBody>
      </p:sp>
      <p:sp>
        <p:nvSpPr>
          <p:cNvPr id="4" name="Slayt Görüntüsü Yer Tutucusu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tr-TR" noProof="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2A89D7-7603-4ECB-ADF6-F6CF2BE4F401}" type="slidenum">
              <a:rPr lang="tr-TR" noProof="0"/>
              <a:t>‹#›</a:t>
            </a:fld>
            <a:endParaRPr lang="tr-TR" noProof="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2.xml.rels>&#65279;<?xml version="1.0" encoding="utf-8"?><Relationships xmlns="http://schemas.openxmlformats.org/package/2006/relationships"><Relationship Type="http://schemas.openxmlformats.org/officeDocument/2006/relationships/slide" Target="/ppt/slides/slide12.xml" Id="rId2" /><Relationship Type="http://schemas.openxmlformats.org/officeDocument/2006/relationships/notesMaster" Target="/ppt/notesMasters/notesMaster11.xml" Id="rId1" /></Relationships>
</file>

<file path=ppt/notesSlides/_rels/notesSlide21.xml.rels>&#65279;<?xml version="1.0" encoding="utf-8"?><Relationships xmlns="http://schemas.openxmlformats.org/package/2006/relationships"><Relationship Type="http://schemas.openxmlformats.org/officeDocument/2006/relationships/slide" Target="/ppt/slides/slide21.xml" Id="rId2" /><Relationship Type="http://schemas.openxmlformats.org/officeDocument/2006/relationships/notesMaster" Target="/ppt/notesMasters/notesMaster11.xml" Id="rId1" /></Relationship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r>
              <a:rPr lang="tr-TR"/>
              <a:t>Bu broşürü değiştirmek için, örnek içeriğimizi kendinizinkiyle değiştirin. Temiz bir slaytla çalışmaya başlamayı tercih ederseniz, Giriş sekmesinde Yeni Slayt düğmesine basarak yeni bir sayfa ekleyin. Şimdi de boş yer tutucularına metninizi ve resimlerinizi girin. Başlıklar, alt başlıklar veya gövde metinleri için daha fazla yer tutucusu gerekiyorsa, var olan yer tutucularından birini kopyalayın ve yeni yer tutucusunu yerine sürükleyin.</a:t>
            </a:r>
          </a:p>
          <a:p>
            <a:pPr rtl="0"/>
            <a:endParaRPr lang="tr-TR"/>
          </a:p>
          <a:p>
            <a:pPr rtl="0"/>
            <a:r>
              <a:rPr lang="tr-TR"/>
              <a:t>Peki sizin için katlama işaretleri koyduğumuzu fark ettiniz mi? Gerçekten çok açık renkler, ama bunların broşürünüzde görünmesinden hoşlanmıyorsanız, yazdırmadan önce bunları seçin ve silin.</a:t>
            </a:r>
          </a:p>
        </p:txBody>
      </p:sp>
      <p:sp>
        <p:nvSpPr>
          <p:cNvPr id="4" name="Slayt Numarası Yer Tutucusu 3"/>
          <p:cNvSpPr>
            <a:spLocks noGrp="1"/>
          </p:cNvSpPr>
          <p:nvPr>
            <p:ph type="sldNum" sz="quarter" idx="10"/>
          </p:nvPr>
        </p:nvSpPr>
        <p:spPr/>
        <p:txBody>
          <a:bodyPr rtlCol="0"/>
          <a:lstStyle/>
          <a:p>
            <a:pPr rtl="0"/>
            <a:fld id="{952A89D7-7603-4ECB-ADF6-F6CF2BE4F401}" type="slidenum">
              <a:rPr lang="tr-TR" smtClean="0"/>
              <a:t>1</a:t>
            </a:fld>
            <a:endParaRPr lang="tr-TR"/>
          </a:p>
        </p:txBody>
      </p:sp>
    </p:spTree>
    <p:extLst>
      <p:ext uri="{BB962C8B-B14F-4D97-AF65-F5344CB8AC3E}">
        <p14:creationId xmlns:p14="http://schemas.microsoft.com/office/powerpoint/2010/main" val="9155157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a:p>
        </p:txBody>
      </p:sp>
      <p:sp>
        <p:nvSpPr>
          <p:cNvPr id="4" name="Slayt Numarası Yer Tutucusu 3"/>
          <p:cNvSpPr>
            <a:spLocks noGrp="1"/>
          </p:cNvSpPr>
          <p:nvPr>
            <p:ph type="sldNum" sz="quarter" idx="5"/>
          </p:nvPr>
        </p:nvSpPr>
        <p:spPr/>
        <p:txBody>
          <a:bodyPr rtlCol="0"/>
          <a:lstStyle/>
          <a:p>
            <a:pPr rtl="0"/>
            <a:fld id="{952A89D7-7603-4ECB-ADF6-F6CF2BE4F401}" type="slidenum">
              <a:rPr lang="tr-TR" smtClean="0"/>
              <a:t>2</a:t>
            </a:fld>
            <a:endParaRPr lang="tr-TR"/>
          </a:p>
        </p:txBody>
      </p:sp>
    </p:spTree>
    <p:extLst>
      <p:ext uri="{BB962C8B-B14F-4D97-AF65-F5344CB8AC3E}">
        <p14:creationId xmlns:p14="http://schemas.microsoft.com/office/powerpoint/2010/main" val="2989290895"/>
      </p:ext>
    </p:extLst>
  </p:cSld>
  <p:clrMapOvr>
    <a:masterClrMapping/>
  </p:clrMapOvr>
</p:notes>
</file>

<file path=ppt/slideLayouts/_rels/slideLayout1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21.xml.rels>&#65279;<?xml version="1.0" encoding="utf-8"?><Relationships xmlns="http://schemas.openxmlformats.org/package/2006/relationships"><Relationship Type="http://schemas.openxmlformats.org/officeDocument/2006/relationships/image" Target="/ppt/media/image1.png" Id="rId2" /><Relationship Type="http://schemas.openxmlformats.org/officeDocument/2006/relationships/slideMaster" Target="/ppt/slideMasters/slideMaster11.xml" Id="rId1" /></Relationships>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ış Sayfa">
    <p:spTree>
      <p:nvGrpSpPr>
        <p:cNvPr id="1" name=""/>
        <p:cNvGrpSpPr/>
        <p:nvPr/>
      </p:nvGrpSpPr>
      <p:grpSpPr>
        <a:xfrm>
          <a:off x="0" y="0"/>
          <a:ext cx="0" cy="0"/>
          <a:chOff x="0" y="0"/>
          <a:chExt cx="0" cy="0"/>
        </a:xfrm>
      </p:grpSpPr>
      <p:sp>
        <p:nvSpPr>
          <p:cNvPr id="17" name="Dikdörtgen 16"/>
          <p:cNvSpPr/>
          <p:nvPr userDrawn="1"/>
        </p:nvSpPr>
        <p:spPr>
          <a:xfrm>
            <a:off x="7038975" y="7216219"/>
            <a:ext cx="2660904" cy="953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p>
        </p:txBody>
      </p:sp>
      <p:cxnSp>
        <p:nvCxnSpPr>
          <p:cNvPr id="19" name="Düz Bağlayıcı 18"/>
          <p:cNvCxnSpPr/>
          <p:nvPr userDrawn="1"/>
        </p:nvCxnSpPr>
        <p:spPr>
          <a:xfrm>
            <a:off x="7038558" y="2733674"/>
            <a:ext cx="265789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Düz Bağlayıcı 5"/>
          <p:cNvCxnSpPr/>
          <p:nvPr userDrawn="1"/>
        </p:nvCxnSpPr>
        <p:spPr>
          <a:xfrm flipV="1">
            <a:off x="3939243" y="5152972"/>
            <a:ext cx="0" cy="2146926"/>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Dikdörtgen 10"/>
          <p:cNvSpPr/>
          <p:nvPr userDrawn="1"/>
        </p:nvSpPr>
        <p:spPr>
          <a:xfrm>
            <a:off x="365125" y="2743199"/>
            <a:ext cx="2560320"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tr-TR" noProof="0"/>
          </a:p>
        </p:txBody>
      </p:sp>
      <p:sp>
        <p:nvSpPr>
          <p:cNvPr id="31" name="Metin Yer Tutucusu 21"/>
          <p:cNvSpPr>
            <a:spLocks noGrp="1"/>
          </p:cNvSpPr>
          <p:nvPr>
            <p:ph type="body" sz="quarter" idx="20" hasCustomPrompt="1"/>
          </p:nvPr>
        </p:nvSpPr>
        <p:spPr>
          <a:xfrm>
            <a:off x="365760" y="457200"/>
            <a:ext cx="2560320" cy="2148840"/>
          </a:xfrm>
        </p:spPr>
        <p:txBody>
          <a:bodyPr lIns="0" tIns="0" rIns="0" bIns="0" rtlCol="0" anchor="b">
            <a:noAutofit/>
          </a:bodyPr>
          <a:lstStyle>
            <a:lvl1pPr marL="0" indent="0" algn="l">
              <a:lnSpc>
                <a:spcPct val="90000"/>
              </a:lnSpc>
              <a:spcBef>
                <a:spcPts val="0"/>
              </a:spcBef>
              <a:buNone/>
              <a:defRPr sz="3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tr-TR" noProof="0"/>
              <a:t>Başlık metni</a:t>
            </a:r>
          </a:p>
        </p:txBody>
      </p:sp>
      <p:sp>
        <p:nvSpPr>
          <p:cNvPr id="28" name="Metin Yer Tutucusu 21"/>
          <p:cNvSpPr>
            <a:spLocks noGrp="1"/>
          </p:cNvSpPr>
          <p:nvPr>
            <p:ph type="body" sz="quarter" idx="19" hasCustomPrompt="1"/>
          </p:nvPr>
        </p:nvSpPr>
        <p:spPr>
          <a:xfrm>
            <a:off x="548640" y="2912420"/>
            <a:ext cx="2194560" cy="4254338"/>
          </a:xfrm>
        </p:spPr>
        <p:txBody>
          <a:bodyPr lIns="0" tIns="0" rIns="0" bIns="0" rtlCol="0" anchor="t">
            <a:noAutofit/>
          </a:bodyPr>
          <a:lstStyle>
            <a:lvl1pPr marL="0" indent="0" algn="l">
              <a:lnSpc>
                <a:spcPct val="120000"/>
              </a:lnSpc>
              <a:spcBef>
                <a:spcPts val="600"/>
              </a:spcBef>
              <a:buNone/>
              <a:defRPr sz="14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tr-TR" noProof="0"/>
              <a:t>Metin eklemek için tıklayın</a:t>
            </a:r>
          </a:p>
        </p:txBody>
      </p:sp>
      <p:sp>
        <p:nvSpPr>
          <p:cNvPr id="23" name="Metin Yer Tutucusu 21"/>
          <p:cNvSpPr>
            <a:spLocks noGrp="1"/>
          </p:cNvSpPr>
          <p:nvPr>
            <p:ph type="body" sz="quarter" idx="14" hasCustomPrompt="1"/>
          </p:nvPr>
        </p:nvSpPr>
        <p:spPr>
          <a:xfrm rot="16200000">
            <a:off x="2581244" y="5941899"/>
            <a:ext cx="2449512" cy="266486"/>
          </a:xfrm>
        </p:spPr>
        <p:txBody>
          <a:bodyPr lIns="0" tIns="0" rIns="0" bIns="0" rtlCol="0" anchor="ctr">
            <a:noAutofit/>
          </a:bodyPr>
          <a:lstStyle>
            <a:lvl1pPr marL="0" indent="0" algn="l">
              <a:lnSpc>
                <a:spcPct val="85000"/>
              </a:lnSpc>
              <a:spcBef>
                <a:spcPts val="0"/>
              </a:spcBef>
              <a:buNone/>
              <a:defRPr sz="14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tr-TR" noProof="0"/>
              <a:t>Şirket Adı</a:t>
            </a:r>
          </a:p>
        </p:txBody>
      </p:sp>
      <p:sp>
        <p:nvSpPr>
          <p:cNvPr id="24" name="Metin Yer Tutucusu 21"/>
          <p:cNvSpPr>
            <a:spLocks noGrp="1"/>
          </p:cNvSpPr>
          <p:nvPr>
            <p:ph type="body" sz="quarter" idx="15" hasCustomPrompt="1"/>
          </p:nvPr>
        </p:nvSpPr>
        <p:spPr>
          <a:xfrm rot="16200000">
            <a:off x="2976711" y="5861201"/>
            <a:ext cx="2449512" cy="427881"/>
          </a:xfrm>
        </p:spPr>
        <p:txBody>
          <a:bodyPr lIns="0" tIns="0" rIns="0" bIns="0" rtlCol="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tr-TR" noProof="0"/>
              <a:t>İş Adresi</a:t>
            </a:r>
          </a:p>
        </p:txBody>
      </p:sp>
      <p:sp>
        <p:nvSpPr>
          <p:cNvPr id="20" name="Metin Yer Tutucusu 21"/>
          <p:cNvSpPr>
            <a:spLocks noGrp="1"/>
          </p:cNvSpPr>
          <p:nvPr>
            <p:ph type="body" sz="quarter" idx="23" hasCustomPrompt="1"/>
          </p:nvPr>
        </p:nvSpPr>
        <p:spPr>
          <a:xfrm rot="16200000">
            <a:off x="3784137" y="2736151"/>
            <a:ext cx="1785749" cy="586680"/>
          </a:xfrm>
        </p:spPr>
        <p:txBody>
          <a:bodyPr lIns="0" tIns="0" rIns="0" bIns="0" rtlCol="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tr-TR" noProof="0"/>
              <a:t>Alıcı Adı</a:t>
            </a:r>
            <a:br>
              <a:rPr lang="tr-TR" noProof="0"/>
            </a:br>
            <a:r>
              <a:rPr lang="tr-TR" noProof="0"/>
              <a:t>Adres</a:t>
            </a:r>
            <a:br>
              <a:rPr lang="tr-TR" noProof="0"/>
            </a:br>
            <a:r>
              <a:rPr lang="tr-TR" noProof="0"/>
              <a:t>Şehir, İl Posta Kodu</a:t>
            </a:r>
          </a:p>
        </p:txBody>
      </p:sp>
      <p:sp>
        <p:nvSpPr>
          <p:cNvPr id="33" name="Metin Yer Tutucusu 21"/>
          <p:cNvSpPr>
            <a:spLocks noGrp="1"/>
          </p:cNvSpPr>
          <p:nvPr>
            <p:ph type="body" sz="quarter" idx="21" hasCustomPrompt="1"/>
          </p:nvPr>
        </p:nvSpPr>
        <p:spPr>
          <a:xfrm>
            <a:off x="7038974" y="457200"/>
            <a:ext cx="2657475" cy="2148840"/>
          </a:xfrm>
        </p:spPr>
        <p:txBody>
          <a:bodyPr lIns="0" tIns="0" rIns="0" bIns="0" rtlCol="0" anchor="b">
            <a:noAutofit/>
          </a:bodyPr>
          <a:lstStyle>
            <a:lvl1pPr marL="0" indent="0" algn="l">
              <a:lnSpc>
                <a:spcPct val="90000"/>
              </a:lnSpc>
              <a:spcBef>
                <a:spcPts val="0"/>
              </a:spcBef>
              <a:buNone/>
              <a:defRPr sz="38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tr-TR" noProof="0"/>
              <a:t>Başlık metni</a:t>
            </a:r>
          </a:p>
        </p:txBody>
      </p:sp>
      <p:sp>
        <p:nvSpPr>
          <p:cNvPr id="34" name="Metin Yer Tutucusu 21"/>
          <p:cNvSpPr>
            <a:spLocks noGrp="1"/>
          </p:cNvSpPr>
          <p:nvPr>
            <p:ph type="body" sz="quarter" idx="22" hasCustomPrompt="1"/>
          </p:nvPr>
        </p:nvSpPr>
        <p:spPr>
          <a:xfrm>
            <a:off x="7038559" y="2826361"/>
            <a:ext cx="2657890" cy="497864"/>
          </a:xfrm>
        </p:spPr>
        <p:txBody>
          <a:bodyPr lIns="0" tIns="0" rIns="0" bIns="0" rtlCol="0" anchor="t">
            <a:noAutofit/>
          </a:bodyPr>
          <a:lstStyle>
            <a:lvl1pPr marL="0" indent="0" algn="l">
              <a:lnSpc>
                <a:spcPct val="100000"/>
              </a:lnSpc>
              <a:spcBef>
                <a:spcPts val="0"/>
              </a:spcBef>
              <a:buNone/>
              <a:defRPr sz="14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tr-TR" noProof="0"/>
              <a:t>Metin eklemek için tıklayın</a:t>
            </a:r>
          </a:p>
        </p:txBody>
      </p:sp>
      <p:sp>
        <p:nvSpPr>
          <p:cNvPr id="7" name="pul işareti"/>
          <p:cNvSpPr/>
          <p:nvPr userDrawn="1"/>
        </p:nvSpPr>
        <p:spPr>
          <a:xfrm rot="16200000">
            <a:off x="3724100" y="405858"/>
            <a:ext cx="800353" cy="895459"/>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tr-TR" sz="1100" noProof="0">
                <a:solidFill>
                  <a:schemeClr val="bg1">
                    <a:lumMod val="50000"/>
                  </a:schemeClr>
                </a:solidFill>
                <a:latin typeface="+mj-lt"/>
              </a:rPr>
              <a:t>PULU BURAYA YAPIŞTIRIN</a:t>
            </a:r>
          </a:p>
        </p:txBody>
      </p:sp>
      <p:sp>
        <p:nvSpPr>
          <p:cNvPr id="16" name="Resim Yer Tutucusu 11"/>
          <p:cNvSpPr>
            <a:spLocks noGrp="1"/>
          </p:cNvSpPr>
          <p:nvPr>
            <p:ph type="pic" sz="quarter" idx="24"/>
          </p:nvPr>
        </p:nvSpPr>
        <p:spPr>
          <a:xfrm>
            <a:off x="7050024" y="6638544"/>
            <a:ext cx="822960" cy="393192"/>
          </a:xfrm>
        </p:spPr>
        <p:txBody>
          <a:bodyPr lIns="0" tIns="0" rIns="0" bIns="0" rtlCol="0">
            <a:normAutofit/>
          </a:bodyPr>
          <a:lstStyle>
            <a:lvl1pPr marL="0" indent="0" algn="ctr">
              <a:buNone/>
              <a:defRPr sz="800">
                <a:solidFill>
                  <a:schemeClr val="tx1"/>
                </a:solidFill>
              </a:defRPr>
            </a:lvl1pPr>
          </a:lstStyle>
          <a:p>
            <a:pPr rtl="0"/>
            <a:r>
              <a:rPr lang="tr-TR" noProof="0"/>
              <a:t>Resim eklemek için simgeye tıklayın</a:t>
            </a:r>
          </a:p>
        </p:txBody>
      </p:sp>
    </p:spTree>
    <p:extLst>
      <p:ext uri="{BB962C8B-B14F-4D97-AF65-F5344CB8AC3E}">
        <p14:creationId xmlns:p14="http://schemas.microsoft.com/office/powerpoint/2010/main" val="586319277"/>
      </p:ext>
    </p:extLst>
  </p:cSld>
  <p:clrMapOvr>
    <a:masterClrMapping/>
  </p:clrMapOvr>
  <p:extLst>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30" userDrawn="1">
          <p15:clr>
            <a:srgbClr val="FBAE40"/>
          </p15:clr>
        </p15:guide>
        <p15:guide id="4" pos="1846" userDrawn="1">
          <p15:clr>
            <a:srgbClr val="FBAE40"/>
          </p15:clr>
        </p15:guide>
        <p15:guide id="5" pos="2304" userDrawn="1">
          <p15:clr>
            <a:srgbClr val="FBAE40"/>
          </p15:clr>
        </p15:guide>
        <p15:guide id="6" pos="6108" userDrawn="1">
          <p15:clr>
            <a:srgbClr val="FBAE40"/>
          </p15:clr>
        </p15:guide>
        <p15:guide id="7" pos="4434"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ç Sayfa">
    <p:spTree>
      <p:nvGrpSpPr>
        <p:cNvPr id="1" name=""/>
        <p:cNvGrpSpPr/>
        <p:nvPr/>
      </p:nvGrpSpPr>
      <p:grpSpPr>
        <a:xfrm>
          <a:off x="0" y="0"/>
          <a:ext cx="0" cy="0"/>
          <a:chOff x="0" y="0"/>
          <a:chExt cx="0" cy="0"/>
        </a:xfrm>
      </p:grpSpPr>
      <p:sp>
        <p:nvSpPr>
          <p:cNvPr id="16" name="Dikdörtgen 15"/>
          <p:cNvSpPr/>
          <p:nvPr userDrawn="1"/>
        </p:nvSpPr>
        <p:spPr>
          <a:xfrm>
            <a:off x="7132320" y="5299915"/>
            <a:ext cx="2559367" cy="2011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a:p>
        </p:txBody>
      </p:sp>
      <p:sp>
        <p:nvSpPr>
          <p:cNvPr id="12" name="Resim Yer Tutucusu 11"/>
          <p:cNvSpPr>
            <a:spLocks noGrp="1"/>
          </p:cNvSpPr>
          <p:nvPr>
            <p:ph type="pic" sz="quarter" idx="10"/>
          </p:nvPr>
        </p:nvSpPr>
        <p:spPr>
          <a:xfrm>
            <a:off x="366713" y="457200"/>
            <a:ext cx="2652712" cy="2011680"/>
          </a:xfrm>
        </p:spPr>
        <p:txBody>
          <a:bodyPr tIns="457200" rtlCol="0">
            <a:normAutofit/>
          </a:bodyPr>
          <a:lstStyle>
            <a:lvl1pPr marL="0" indent="0" algn="ctr">
              <a:buNone/>
              <a:defRPr sz="2000"/>
            </a:lvl1pPr>
          </a:lstStyle>
          <a:p>
            <a:pPr rtl="0"/>
            <a:r>
              <a:rPr lang="tr-TR" noProof="0"/>
              <a:t>Resim eklemek için simgeye tıklayın</a:t>
            </a:r>
          </a:p>
        </p:txBody>
      </p:sp>
      <p:sp>
        <p:nvSpPr>
          <p:cNvPr id="31" name="Metin Yer Tutucusu 21"/>
          <p:cNvSpPr>
            <a:spLocks noGrp="1"/>
          </p:cNvSpPr>
          <p:nvPr>
            <p:ph type="body" sz="quarter" idx="20" hasCustomPrompt="1"/>
          </p:nvPr>
        </p:nvSpPr>
        <p:spPr>
          <a:xfrm>
            <a:off x="366713" y="2607972"/>
            <a:ext cx="2652712" cy="579548"/>
          </a:xfrm>
        </p:spPr>
        <p:txBody>
          <a:bodyPr lIns="0" tIns="0" rIns="0" bIns="0" rtlCol="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tr-TR" noProof="0"/>
              <a:t>Metin eklemek için tıklayın</a:t>
            </a:r>
          </a:p>
        </p:txBody>
      </p:sp>
      <p:sp>
        <p:nvSpPr>
          <p:cNvPr id="43" name="Metin Yer Tutucusu 21"/>
          <p:cNvSpPr>
            <a:spLocks noGrp="1"/>
          </p:cNvSpPr>
          <p:nvPr>
            <p:ph type="body" sz="quarter" idx="31" hasCustomPrompt="1"/>
          </p:nvPr>
        </p:nvSpPr>
        <p:spPr>
          <a:xfrm>
            <a:off x="366713" y="3309975"/>
            <a:ext cx="2652713" cy="1354597"/>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tr-TR" noProof="0"/>
              <a:t>Metin eklemek için tıklayın</a:t>
            </a:r>
          </a:p>
        </p:txBody>
      </p:sp>
      <p:sp>
        <p:nvSpPr>
          <p:cNvPr id="26" name="Metin Yer Tutucusu 21"/>
          <p:cNvSpPr>
            <a:spLocks noGrp="1"/>
          </p:cNvSpPr>
          <p:nvPr>
            <p:ph type="body" sz="quarter" idx="36" hasCustomPrompt="1"/>
          </p:nvPr>
        </p:nvSpPr>
        <p:spPr>
          <a:xfrm>
            <a:off x="366713" y="4713829"/>
            <a:ext cx="2652713" cy="237054"/>
          </a:xfrm>
        </p:spPr>
        <p:txBody>
          <a:bodyPr lIns="0" tIns="0" rIns="0" bIns="0" rtlCol="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tr-TR" noProof="0" dirty="0"/>
              <a:t>Metin eklemek için tıklayın</a:t>
            </a:r>
          </a:p>
        </p:txBody>
      </p:sp>
      <p:sp>
        <p:nvSpPr>
          <p:cNvPr id="27" name="Metin Yer Tutucusu 21"/>
          <p:cNvSpPr>
            <a:spLocks noGrp="1"/>
          </p:cNvSpPr>
          <p:nvPr>
            <p:ph type="body" sz="quarter" idx="37" hasCustomPrompt="1"/>
          </p:nvPr>
        </p:nvSpPr>
        <p:spPr>
          <a:xfrm>
            <a:off x="366713" y="5000136"/>
            <a:ext cx="2652713" cy="2311458"/>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tr-TR" noProof="0" dirty="0"/>
              <a:t>Metin eklemek için tıklayın</a:t>
            </a:r>
          </a:p>
        </p:txBody>
      </p:sp>
      <p:sp>
        <p:nvSpPr>
          <p:cNvPr id="28" name="Metin Yer Tutucusu 21"/>
          <p:cNvSpPr>
            <a:spLocks noGrp="1"/>
          </p:cNvSpPr>
          <p:nvPr>
            <p:ph type="body" sz="quarter" idx="38" hasCustomPrompt="1"/>
          </p:nvPr>
        </p:nvSpPr>
        <p:spPr>
          <a:xfrm>
            <a:off x="3748088" y="431528"/>
            <a:ext cx="2652712" cy="457200"/>
          </a:xfrm>
        </p:spPr>
        <p:txBody>
          <a:bodyPr lIns="0" tIns="0" rIns="0" bIns="0" rtlCol="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tr-TR" noProof="0"/>
              <a:t>Metin eklemek için tıklayın</a:t>
            </a:r>
          </a:p>
        </p:txBody>
      </p:sp>
      <p:sp>
        <p:nvSpPr>
          <p:cNvPr id="30" name="Metin Yer Tutucusu 21"/>
          <p:cNvSpPr>
            <a:spLocks noGrp="1"/>
          </p:cNvSpPr>
          <p:nvPr>
            <p:ph type="body" sz="quarter" idx="39" hasCustomPrompt="1"/>
          </p:nvPr>
        </p:nvSpPr>
        <p:spPr>
          <a:xfrm>
            <a:off x="3748088" y="1017535"/>
            <a:ext cx="2652713" cy="726324"/>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tr-TR" noProof="0"/>
              <a:t>Metin eklemek için tıklayın</a:t>
            </a:r>
          </a:p>
        </p:txBody>
      </p:sp>
      <p:sp>
        <p:nvSpPr>
          <p:cNvPr id="37" name="Metin Yer Tutucusu 21"/>
          <p:cNvSpPr>
            <a:spLocks noGrp="1"/>
          </p:cNvSpPr>
          <p:nvPr>
            <p:ph type="body" sz="quarter" idx="40" hasCustomPrompt="1"/>
          </p:nvPr>
        </p:nvSpPr>
        <p:spPr>
          <a:xfrm>
            <a:off x="3748088" y="1824702"/>
            <a:ext cx="2652713" cy="237054"/>
          </a:xfrm>
        </p:spPr>
        <p:txBody>
          <a:bodyPr lIns="0" tIns="0" rIns="0" bIns="0" rtlCol="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tr-TR" noProof="0"/>
              <a:t>Metin eklemek için tıklayın</a:t>
            </a:r>
          </a:p>
        </p:txBody>
      </p:sp>
      <p:sp>
        <p:nvSpPr>
          <p:cNvPr id="39" name="Metin Yer Tutucusu 21"/>
          <p:cNvSpPr>
            <a:spLocks noGrp="1"/>
          </p:cNvSpPr>
          <p:nvPr>
            <p:ph type="body" sz="quarter" idx="41" hasCustomPrompt="1"/>
          </p:nvPr>
        </p:nvSpPr>
        <p:spPr>
          <a:xfrm>
            <a:off x="3748088" y="2112264"/>
            <a:ext cx="2652713" cy="546216"/>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tr-TR" noProof="0"/>
              <a:t>Metin eklemek için tıklayın</a:t>
            </a:r>
          </a:p>
        </p:txBody>
      </p:sp>
      <p:sp>
        <p:nvSpPr>
          <p:cNvPr id="41" name="Metin Yer Tutucusu 21"/>
          <p:cNvSpPr>
            <a:spLocks noGrp="1"/>
          </p:cNvSpPr>
          <p:nvPr>
            <p:ph type="body" sz="quarter" idx="42" hasCustomPrompt="1"/>
          </p:nvPr>
        </p:nvSpPr>
        <p:spPr>
          <a:xfrm>
            <a:off x="3748088" y="2826437"/>
            <a:ext cx="2652713" cy="678072"/>
          </a:xfrm>
        </p:spPr>
        <p:txBody>
          <a:bodyPr lIns="0" tIns="0" rIns="0" bIns="0" rtlCol="0" anchor="ctr">
            <a:noAutofit/>
          </a:bodyPr>
          <a:lstStyle>
            <a:lvl1pPr marL="0" indent="0" algn="l">
              <a:lnSpc>
                <a:spcPct val="120000"/>
              </a:lnSpc>
              <a:spcBef>
                <a:spcPts val="400"/>
              </a:spcBef>
              <a:buNone/>
              <a:defRPr sz="12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tr-TR" noProof="0"/>
              <a:t>Alıntı veya açıklama balonu metni eklemek için tıklayın</a:t>
            </a:r>
          </a:p>
        </p:txBody>
      </p:sp>
      <p:sp>
        <p:nvSpPr>
          <p:cNvPr id="42" name="Metin Yer Tutucusu 21"/>
          <p:cNvSpPr>
            <a:spLocks noGrp="1"/>
          </p:cNvSpPr>
          <p:nvPr>
            <p:ph type="body" sz="quarter" idx="43" hasCustomPrompt="1"/>
          </p:nvPr>
        </p:nvSpPr>
        <p:spPr>
          <a:xfrm>
            <a:off x="3748088" y="3693995"/>
            <a:ext cx="2652713" cy="1123392"/>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tr-TR" noProof="0"/>
              <a:t>Metin eklemek için tıklayın</a:t>
            </a:r>
          </a:p>
        </p:txBody>
      </p:sp>
      <p:sp>
        <p:nvSpPr>
          <p:cNvPr id="34" name="Resim Yer Tutucusu 11"/>
          <p:cNvSpPr>
            <a:spLocks noGrp="1"/>
          </p:cNvSpPr>
          <p:nvPr>
            <p:ph type="pic" sz="quarter" idx="22"/>
          </p:nvPr>
        </p:nvSpPr>
        <p:spPr>
          <a:xfrm>
            <a:off x="3748088" y="5299915"/>
            <a:ext cx="2652712" cy="2011680"/>
          </a:xfrm>
        </p:spPr>
        <p:txBody>
          <a:bodyPr tIns="457200" rtlCol="0">
            <a:normAutofit/>
          </a:bodyPr>
          <a:lstStyle>
            <a:lvl1pPr marL="0" indent="0" algn="ctr">
              <a:buNone/>
              <a:defRPr sz="2000"/>
            </a:lvl1pPr>
          </a:lstStyle>
          <a:p>
            <a:pPr rtl="0"/>
            <a:r>
              <a:rPr lang="tr-TR" noProof="0"/>
              <a:t>Resim eklemek için simgeye tıklayın</a:t>
            </a:r>
          </a:p>
        </p:txBody>
      </p:sp>
      <p:sp>
        <p:nvSpPr>
          <p:cNvPr id="54" name="Metin Yer Tutucusu 21"/>
          <p:cNvSpPr>
            <a:spLocks noGrp="1"/>
          </p:cNvSpPr>
          <p:nvPr>
            <p:ph type="body" sz="quarter" idx="45" hasCustomPrompt="1"/>
          </p:nvPr>
        </p:nvSpPr>
        <p:spPr>
          <a:xfrm>
            <a:off x="7131368" y="674635"/>
            <a:ext cx="2560320" cy="1583934"/>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tr-TR" noProof="0"/>
              <a:t>Metin eklemek için tıklayın</a:t>
            </a:r>
          </a:p>
        </p:txBody>
      </p:sp>
      <p:sp>
        <p:nvSpPr>
          <p:cNvPr id="53" name="Metin Yer Tutucusu 21"/>
          <p:cNvSpPr>
            <a:spLocks noGrp="1"/>
          </p:cNvSpPr>
          <p:nvPr>
            <p:ph type="body" sz="quarter" idx="44" hasCustomPrompt="1"/>
          </p:nvPr>
        </p:nvSpPr>
        <p:spPr>
          <a:xfrm>
            <a:off x="7131367" y="2258568"/>
            <a:ext cx="2560320" cy="457200"/>
          </a:xfrm>
        </p:spPr>
        <p:txBody>
          <a:bodyPr lIns="0" tIns="0" rIns="0" bIns="0" rtlCol="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tr-TR" noProof="0"/>
              <a:t>Metin eklemek için tıklayın</a:t>
            </a:r>
          </a:p>
        </p:txBody>
      </p:sp>
      <p:sp>
        <p:nvSpPr>
          <p:cNvPr id="58" name="Metin Yer Tutucusu 21"/>
          <p:cNvSpPr>
            <a:spLocks noGrp="1"/>
          </p:cNvSpPr>
          <p:nvPr>
            <p:ph type="body" sz="quarter" idx="47" hasCustomPrompt="1"/>
          </p:nvPr>
        </p:nvSpPr>
        <p:spPr>
          <a:xfrm>
            <a:off x="7131368" y="2846796"/>
            <a:ext cx="2560320" cy="573693"/>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tr-TR" noProof="0"/>
              <a:t>Metin eklemek için tıklayın</a:t>
            </a:r>
          </a:p>
        </p:txBody>
      </p:sp>
      <p:sp>
        <p:nvSpPr>
          <p:cNvPr id="56" name="Metin Yer Tutucusu 21"/>
          <p:cNvSpPr>
            <a:spLocks noGrp="1"/>
          </p:cNvSpPr>
          <p:nvPr>
            <p:ph type="body" sz="quarter" idx="46" hasCustomPrompt="1"/>
          </p:nvPr>
        </p:nvSpPr>
        <p:spPr>
          <a:xfrm>
            <a:off x="7131368" y="3418957"/>
            <a:ext cx="2560320" cy="237054"/>
          </a:xfrm>
        </p:spPr>
        <p:txBody>
          <a:bodyPr lIns="0" tIns="0" rIns="0" bIns="0" rtlCol="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tr-TR" noProof="0"/>
              <a:t>Metin eklemek için tıklayın</a:t>
            </a:r>
          </a:p>
        </p:txBody>
      </p:sp>
      <p:sp>
        <p:nvSpPr>
          <p:cNvPr id="59" name="Metin Yer Tutucusu 21"/>
          <p:cNvSpPr>
            <a:spLocks noGrp="1"/>
          </p:cNvSpPr>
          <p:nvPr>
            <p:ph type="body" sz="quarter" idx="48" hasCustomPrompt="1"/>
          </p:nvPr>
        </p:nvSpPr>
        <p:spPr>
          <a:xfrm>
            <a:off x="7131368" y="3714257"/>
            <a:ext cx="2560320" cy="1414821"/>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tr-TR" noProof="0"/>
              <a:t>Metin eklemek için tıklayın</a:t>
            </a:r>
          </a:p>
        </p:txBody>
      </p:sp>
      <p:sp>
        <p:nvSpPr>
          <p:cNvPr id="60" name="Metin Yer Tutucusu 21"/>
          <p:cNvSpPr>
            <a:spLocks noGrp="1"/>
          </p:cNvSpPr>
          <p:nvPr>
            <p:ph type="body" sz="quarter" idx="49" hasCustomPrompt="1"/>
          </p:nvPr>
        </p:nvSpPr>
        <p:spPr>
          <a:xfrm>
            <a:off x="7298054" y="5299593"/>
            <a:ext cx="2226946" cy="363128"/>
          </a:xfrm>
        </p:spPr>
        <p:txBody>
          <a:bodyPr lIns="0" tIns="0" rIns="0" bIns="0" rtlCol="0" anchor="b">
            <a:noAutofit/>
          </a:bodyPr>
          <a:lstStyle>
            <a:lvl1pPr marL="0" indent="0" algn="l">
              <a:lnSpc>
                <a:spcPct val="114000"/>
              </a:lnSpc>
              <a:spcBef>
                <a:spcPts val="800"/>
              </a:spcBef>
              <a:buNone/>
              <a:defRPr sz="200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tr-TR" noProof="0"/>
              <a:t>Başlık Metni</a:t>
            </a:r>
          </a:p>
        </p:txBody>
      </p:sp>
      <p:sp>
        <p:nvSpPr>
          <p:cNvPr id="61" name="Metin Yer Tutucusu 21"/>
          <p:cNvSpPr>
            <a:spLocks noGrp="1"/>
          </p:cNvSpPr>
          <p:nvPr>
            <p:ph type="body" sz="quarter" idx="50" hasCustomPrompt="1"/>
          </p:nvPr>
        </p:nvSpPr>
        <p:spPr>
          <a:xfrm>
            <a:off x="7298054" y="5765692"/>
            <a:ext cx="2226946" cy="1475701"/>
          </a:xfrm>
        </p:spPr>
        <p:txBody>
          <a:bodyPr lIns="0" tIns="0" rIns="0" bIns="0" rtlCol="0" anchor="t">
            <a:noAutofit/>
          </a:bodyPr>
          <a:lstStyle>
            <a:lvl1pPr marL="0" indent="0" algn="l">
              <a:lnSpc>
                <a:spcPct val="95000"/>
              </a:lnSpc>
              <a:spcBef>
                <a:spcPts val="0"/>
              </a:spcBef>
              <a:spcAft>
                <a:spcPts val="0"/>
              </a:spcAft>
              <a:buFont typeface="Arial" panose="020B0604020202020204" pitchFamily="34" charset="0"/>
              <a:buNone/>
              <a:defRPr sz="1100">
                <a:solidFill>
                  <a:schemeClr val="bg1"/>
                </a:solidFill>
              </a:defRPr>
            </a:lvl1pPr>
            <a:lvl2pPr marL="0" indent="0">
              <a:lnSpc>
                <a:spcPct val="95000"/>
              </a:lnSpc>
              <a:spcBef>
                <a:spcPts val="800"/>
              </a:spcBef>
              <a:spcAft>
                <a:spcPts val="0"/>
              </a:spcAft>
              <a:buFont typeface="Arial" panose="020B0604020202020204" pitchFamily="34" charset="0"/>
              <a:buNone/>
              <a:defRPr sz="1100">
                <a:solidFill>
                  <a:schemeClr val="bg1"/>
                </a:solidFill>
              </a:defRPr>
            </a:lvl2pPr>
            <a:lvl3pPr marL="0" indent="0">
              <a:lnSpc>
                <a:spcPct val="95000"/>
              </a:lnSpc>
              <a:spcBef>
                <a:spcPts val="800"/>
              </a:spcBef>
              <a:spcAft>
                <a:spcPts val="0"/>
              </a:spcAft>
              <a:buFont typeface="Arial" panose="020B0604020202020204" pitchFamily="34" charset="0"/>
              <a:buNone/>
              <a:defRPr sz="1100">
                <a:solidFill>
                  <a:schemeClr val="bg1"/>
                </a:solidFill>
              </a:defRPr>
            </a:lvl3pPr>
            <a:lvl4pPr marL="0" indent="0">
              <a:lnSpc>
                <a:spcPct val="95000"/>
              </a:lnSpc>
              <a:spcBef>
                <a:spcPts val="800"/>
              </a:spcBef>
              <a:spcAft>
                <a:spcPts val="0"/>
              </a:spcAft>
              <a:buFont typeface="Arial" panose="020B0604020202020204" pitchFamily="34" charset="0"/>
              <a:buNone/>
              <a:defRPr sz="1100">
                <a:solidFill>
                  <a:schemeClr val="bg1"/>
                </a:solidFill>
              </a:defRPr>
            </a:lvl4pPr>
            <a:lvl5pPr marL="0" indent="0">
              <a:lnSpc>
                <a:spcPct val="95000"/>
              </a:lnSpc>
              <a:spcBef>
                <a:spcPts val="800"/>
              </a:spcBef>
              <a:spcAft>
                <a:spcPts val="0"/>
              </a:spcAft>
              <a:buFont typeface="Arial" panose="020B0604020202020204" pitchFamily="34" charset="0"/>
              <a:buNone/>
              <a:defRPr sz="1100">
                <a:solidFill>
                  <a:schemeClr val="bg1"/>
                </a:solidFill>
              </a:defRPr>
            </a:lvl5pPr>
            <a:lvl6pPr marL="0" indent="0">
              <a:lnSpc>
                <a:spcPct val="95000"/>
              </a:lnSpc>
              <a:spcBef>
                <a:spcPts val="800"/>
              </a:spcBef>
              <a:spcAft>
                <a:spcPts val="0"/>
              </a:spcAft>
              <a:buNone/>
              <a:defRPr sz="1100">
                <a:solidFill>
                  <a:schemeClr val="bg1"/>
                </a:solidFill>
              </a:defRPr>
            </a:lvl6pPr>
            <a:lvl7pPr marL="0" indent="0">
              <a:lnSpc>
                <a:spcPct val="95000"/>
              </a:lnSpc>
              <a:spcBef>
                <a:spcPts val="800"/>
              </a:spcBef>
              <a:spcAft>
                <a:spcPts val="0"/>
              </a:spcAft>
              <a:buNone/>
              <a:defRPr sz="1100">
                <a:solidFill>
                  <a:schemeClr val="bg1"/>
                </a:solidFill>
              </a:defRPr>
            </a:lvl7pPr>
            <a:lvl8pPr marL="0" indent="0">
              <a:lnSpc>
                <a:spcPct val="95000"/>
              </a:lnSpc>
              <a:spcBef>
                <a:spcPts val="800"/>
              </a:spcBef>
              <a:spcAft>
                <a:spcPts val="0"/>
              </a:spcAft>
              <a:buNone/>
              <a:defRPr sz="1100">
                <a:solidFill>
                  <a:schemeClr val="bg1"/>
                </a:solidFill>
              </a:defRPr>
            </a:lvl8pPr>
            <a:lvl9pPr marL="0" indent="0">
              <a:lnSpc>
                <a:spcPct val="95000"/>
              </a:lnSpc>
              <a:spcBef>
                <a:spcPts val="800"/>
              </a:spcBef>
              <a:spcAft>
                <a:spcPts val="0"/>
              </a:spcAft>
              <a:buNone/>
              <a:defRPr sz="1100">
                <a:solidFill>
                  <a:schemeClr val="bg1"/>
                </a:solidFill>
              </a:defRPr>
            </a:lvl9pPr>
          </a:lstStyle>
          <a:p>
            <a:pPr lvl="0" rtl="0"/>
            <a:r>
              <a:rPr lang="tr-TR" noProof="0"/>
              <a:t>Metin eklemek için tıklayın</a:t>
            </a:r>
          </a:p>
        </p:txBody>
      </p:sp>
      <p:sp>
        <p:nvSpPr>
          <p:cNvPr id="3" name="Metin Yer Tutucusu 2"/>
          <p:cNvSpPr>
            <a:spLocks noGrp="1"/>
          </p:cNvSpPr>
          <p:nvPr>
            <p:ph type="body" sz="quarter" idx="54" hasCustomPrompt="1"/>
          </p:nvPr>
        </p:nvSpPr>
        <p:spPr>
          <a:xfrm>
            <a:off x="365760" y="3163824"/>
            <a:ext cx="265176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tr-TR" noProof="0"/>
              <a:t> </a:t>
            </a:r>
          </a:p>
        </p:txBody>
      </p:sp>
      <p:sp>
        <p:nvSpPr>
          <p:cNvPr id="32" name="Metin Yer Tutucusu 2"/>
          <p:cNvSpPr>
            <a:spLocks noGrp="1"/>
          </p:cNvSpPr>
          <p:nvPr>
            <p:ph type="body" sz="quarter" idx="55" hasCustomPrompt="1"/>
          </p:nvPr>
        </p:nvSpPr>
        <p:spPr>
          <a:xfrm>
            <a:off x="3749040" y="877824"/>
            <a:ext cx="265176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tr-TR" noProof="0"/>
              <a:t> </a:t>
            </a:r>
          </a:p>
        </p:txBody>
      </p:sp>
      <p:sp>
        <p:nvSpPr>
          <p:cNvPr id="33" name="Metin Yer Tutucusu 2"/>
          <p:cNvSpPr>
            <a:spLocks noGrp="1"/>
          </p:cNvSpPr>
          <p:nvPr>
            <p:ph type="body" sz="quarter" idx="56" hasCustomPrompt="1"/>
          </p:nvPr>
        </p:nvSpPr>
        <p:spPr>
          <a:xfrm>
            <a:off x="7132320" y="2697480"/>
            <a:ext cx="256032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tr-TR" noProof="0"/>
              <a:t> </a:t>
            </a:r>
          </a:p>
        </p:txBody>
      </p:sp>
    </p:spTree>
    <p:extLst>
      <p:ext uri="{BB962C8B-B14F-4D97-AF65-F5344CB8AC3E}">
        <p14:creationId xmlns:p14="http://schemas.microsoft.com/office/powerpoint/2010/main" val="1184508751"/>
      </p:ext>
    </p:extLst>
  </p:cSld>
  <p:clrMapOvr>
    <a:masterClrMapping/>
  </p:clrMapOvr>
  <p:extLst>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1.xml" Id="rId3" /><Relationship Type="http://schemas.openxmlformats.org/officeDocument/2006/relationships/slideLayout" Target="/ppt/slideLayouts/slideLayout21.xml" Id="rId2" /><Relationship Type="http://schemas.openxmlformats.org/officeDocument/2006/relationships/slideLayout" Target="/ppt/slideLayouts/slideLayout12.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tr-TR" noProof="0"/>
              <a:t>Asıl başlık stilini düzenlemek için tıklayın</a:t>
            </a:r>
          </a:p>
        </p:txBody>
      </p:sp>
      <p:sp>
        <p:nvSpPr>
          <p:cNvPr id="3" name="Metin Yer Tutucusu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rtl="0"/>
            <a:r>
              <a:rPr lang="tr-TR" noProof="0"/>
              <a:t>Asıl metin stillerini düzenlemek için tıklayın</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p>
        </p:txBody>
      </p:sp>
      <p:sp>
        <p:nvSpPr>
          <p:cNvPr id="4" name="Tarih Yer Tutucusu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pPr rtl="0"/>
            <a:fld id="{FC7BAE6A-DCF3-43E4-B2A0-33D0CF1225FC}" type="datetimeFigureOut">
              <a:rPr lang="tr-TR" noProof="0" smtClean="0"/>
              <a:t>4/7/2021</a:t>
            </a:fld>
            <a:endParaRPr lang="tr-TR" noProof="0"/>
          </a:p>
        </p:txBody>
      </p:sp>
      <p:sp>
        <p:nvSpPr>
          <p:cNvPr id="5" name="Alt Bilgi Yer Tutucusu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pPr rtl="0"/>
            <a:endParaRPr lang="tr-TR" noProof="0"/>
          </a:p>
        </p:txBody>
      </p:sp>
      <p:sp>
        <p:nvSpPr>
          <p:cNvPr id="6" name="Slayt Numarası Yer Tutucusu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pPr rtl="0"/>
            <a:fld id="{9F6761A3-4CAC-4C5F-AC82-8DB08D526BC2}" type="slidenum">
              <a:rPr lang="tr-TR" noProof="0"/>
              <a:t>‹#›</a:t>
            </a:fld>
            <a:endParaRPr lang="tr-TR" noProof="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2.xml.rels>&#65279;<?xml version="1.0" encoding="utf-8"?><Relationships xmlns="http://schemas.openxmlformats.org/package/2006/relationships"><Relationship Type="http://schemas.openxmlformats.org/officeDocument/2006/relationships/image" Target="/ppt/media/image22.png" Id="rId3" /><Relationship Type="http://schemas.openxmlformats.org/officeDocument/2006/relationships/notesSlide" Target="/ppt/notesSlides/notesSlide12.xml" Id="rId2" /><Relationship Type="http://schemas.openxmlformats.org/officeDocument/2006/relationships/slideLayout" Target="/ppt/slideLayouts/slideLayout12.xml" Id="rId1" /></Relationships>
</file>

<file path=ppt/slides/_rels/slide21.xml.rels>&#65279;<?xml version="1.0" encoding="utf-8"?><Relationships xmlns="http://schemas.openxmlformats.org/package/2006/relationships"><Relationship Type="http://schemas.openxmlformats.org/officeDocument/2006/relationships/image" Target="/ppt/media/image32.jpeg" Id="rId3" /><Relationship Type="http://schemas.openxmlformats.org/officeDocument/2006/relationships/notesSlide" Target="/ppt/notesSlides/notesSlide21.xml" Id="rId2" /><Relationship Type="http://schemas.openxmlformats.org/officeDocument/2006/relationships/slideLayout" Target="/ppt/slideLayouts/slideLayout21.xml" Id="rId1" /><Relationship Type="http://schemas.openxmlformats.org/officeDocument/2006/relationships/image" Target="/ppt/media/image43.jpeg" Id="rId4" /></Relationships>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etin Yer Tutucusu 34"/>
          <p:cNvSpPr>
            <a:spLocks noGrp="1"/>
          </p:cNvSpPr>
          <p:nvPr>
            <p:ph type="body" sz="quarter" idx="20"/>
          </p:nvPr>
        </p:nvSpPr>
        <p:spPr/>
        <p:txBody>
          <a:bodyPr rtlCol="0"/>
          <a:lstStyle/>
          <a:p>
            <a:pPr rtl="0"/>
            <a:r>
              <a:rPr lang="tr-TR"/>
              <a:t>Burası misyon bildirimi için harika bir yer</a:t>
            </a:r>
          </a:p>
        </p:txBody>
      </p:sp>
      <p:sp>
        <p:nvSpPr>
          <p:cNvPr id="34" name="Metin Yer Tutucusu 33"/>
          <p:cNvSpPr>
            <a:spLocks noGrp="1"/>
          </p:cNvSpPr>
          <p:nvPr>
            <p:ph type="body" sz="quarter" idx="19"/>
          </p:nvPr>
        </p:nvSpPr>
        <p:spPr/>
        <p:txBody>
          <a:bodyPr rtlCol="0"/>
          <a:lstStyle/>
          <a:p>
            <a:pPr rtl="0"/>
            <a:r>
              <a:rPr lang="tr-TR"/>
              <a:t>Bu temiz, profesyonel broşürü olduğu gibi veya kolayca özelleştirerek kullanabilirsiniz.</a:t>
            </a:r>
          </a:p>
          <a:p>
            <a:pPr rtl="0"/>
            <a:r>
              <a:rPr lang="tr-TR"/>
              <a:t>Sonraki sayfada, başlamanıza yardımcı olacak (buradakine benzer) birkaç ipucu ekledik. </a:t>
            </a:r>
          </a:p>
          <a:p>
            <a:pPr rtl="0"/>
            <a:endParaRPr lang="tr-TR"/>
          </a:p>
        </p:txBody>
      </p:sp>
      <p:sp>
        <p:nvSpPr>
          <p:cNvPr id="32" name="Metin Yer Tutucusu 31"/>
          <p:cNvSpPr>
            <a:spLocks noGrp="1"/>
          </p:cNvSpPr>
          <p:nvPr>
            <p:ph type="body" sz="quarter" idx="14"/>
          </p:nvPr>
        </p:nvSpPr>
        <p:spPr/>
        <p:txBody>
          <a:bodyPr rtlCol="0"/>
          <a:lstStyle/>
          <a:p>
            <a:pPr rtl="0"/>
            <a:r>
              <a:rPr lang="tr-TR"/>
              <a:t>Northwind Traders</a:t>
            </a:r>
          </a:p>
        </p:txBody>
      </p:sp>
      <p:sp>
        <p:nvSpPr>
          <p:cNvPr id="33" name="Metin Yer Tutucusu 32"/>
          <p:cNvSpPr>
            <a:spLocks noGrp="1"/>
          </p:cNvSpPr>
          <p:nvPr>
            <p:ph type="body" sz="quarter" idx="15"/>
          </p:nvPr>
        </p:nvSpPr>
        <p:spPr/>
        <p:txBody>
          <a:bodyPr rtlCol="0"/>
          <a:lstStyle/>
          <a:p>
            <a:pPr rtl="0"/>
            <a:r>
              <a:rPr lang="tr-TR"/>
              <a:t>4567 Main Street</a:t>
            </a:r>
          </a:p>
          <a:p>
            <a:pPr rtl="0"/>
            <a:r>
              <a:rPr lang="tr-TR"/>
              <a:t>Raleigh, NC 02134-0000</a:t>
            </a:r>
          </a:p>
          <a:p>
            <a:pPr rtl="0"/>
            <a:endParaRPr lang="tr-TR"/>
          </a:p>
        </p:txBody>
      </p:sp>
      <p:sp>
        <p:nvSpPr>
          <p:cNvPr id="43" name="Metin Yer Tutucusu 42"/>
          <p:cNvSpPr>
            <a:spLocks noGrp="1"/>
          </p:cNvSpPr>
          <p:nvPr>
            <p:ph type="body" sz="quarter" idx="23"/>
          </p:nvPr>
        </p:nvSpPr>
        <p:spPr/>
        <p:txBody>
          <a:bodyPr rtlCol="0"/>
          <a:lstStyle/>
          <a:p>
            <a:pPr rtl="0"/>
            <a:r>
              <a:rPr lang="tr-TR"/>
              <a:t>Alıcı Adı</a:t>
            </a:r>
          </a:p>
          <a:p>
            <a:pPr rtl="0"/>
            <a:r>
              <a:rPr lang="tr-TR"/>
              <a:t>Açık Adres</a:t>
            </a:r>
          </a:p>
          <a:p>
            <a:pPr rtl="0"/>
            <a:r>
              <a:rPr lang="tr-TR"/>
              <a:t>Şehir, İl Posta Kodu</a:t>
            </a:r>
          </a:p>
        </p:txBody>
      </p:sp>
      <p:sp>
        <p:nvSpPr>
          <p:cNvPr id="19" name="Metin Yer Tutucusu 18"/>
          <p:cNvSpPr>
            <a:spLocks noGrp="1"/>
          </p:cNvSpPr>
          <p:nvPr>
            <p:ph type="body" sz="quarter" idx="21"/>
          </p:nvPr>
        </p:nvSpPr>
        <p:spPr/>
        <p:txBody>
          <a:bodyPr rtlCol="0"/>
          <a:lstStyle/>
          <a:p>
            <a:pPr rtl="0"/>
            <a:r>
              <a:rPr lang="tr-TR"/>
              <a:t>Şirket Broşürünüz</a:t>
            </a:r>
          </a:p>
        </p:txBody>
      </p:sp>
      <p:sp>
        <p:nvSpPr>
          <p:cNvPr id="27" name="Metin Yer Tutucusu 26"/>
          <p:cNvSpPr>
            <a:spLocks noGrp="1"/>
          </p:cNvSpPr>
          <p:nvPr>
            <p:ph type="body" sz="quarter" idx="22"/>
          </p:nvPr>
        </p:nvSpPr>
        <p:spPr/>
        <p:txBody>
          <a:bodyPr rtlCol="0"/>
          <a:lstStyle/>
          <a:p>
            <a:pPr rtl="0"/>
            <a:r>
              <a:rPr lang="tr-TR"/>
              <a:t>Buraya kısa bir açıklama veya şirket sloganınızı yazabilirsiniz.</a:t>
            </a:r>
          </a:p>
        </p:txBody>
      </p:sp>
      <p:cxnSp>
        <p:nvCxnSpPr>
          <p:cNvPr id="10" name="kat"/>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kat"/>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4" name="Resim Yer Tutucusu 3" descr="Logo resmiyle değiştirin"/>
          <p:cNvPicPr>
            <a:picLocks noGrp="1" noChangeAspect="1"/>
          </p:cNvPicPr>
          <p:nvPr>
            <p:ph type="pic" sz="quarter" idx="24"/>
          </p:nvPr>
        </p:nvPicPr>
        <p:blipFill>
          <a:blip r:embed="rId3" cstate="print">
            <a:extLst>
              <a:ext uri="{28A0092B-C50C-407E-A947-70E740481C1C}">
                <a14:useLocalDpi xmlns:a14="http://schemas.microsoft.com/office/drawing/2010/main" val="0"/>
              </a:ext>
            </a:extLst>
          </a:blip>
          <a:srcRect/>
          <a:stretch/>
        </p:blipFill>
        <p:spPr>
          <a:xfrm>
            <a:off x="7104293" y="6631287"/>
            <a:ext cx="751723" cy="411014"/>
          </a:xfrm>
        </p:spPr>
      </p:pic>
    </p:spTree>
    <p:extLst>
      <p:ext uri="{BB962C8B-B14F-4D97-AF65-F5344CB8AC3E}">
        <p14:creationId xmlns:p14="http://schemas.microsoft.com/office/powerpoint/2010/main" val="1742696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 name="Resim Yer Tutucusu 248" descr="Arka planda Boeing 747 ile havaalanı penceresinin önünde duran adamın siyah beyaz fotoğrafı." title="Örnek resim"/>
          <p:cNvPicPr>
            <a:picLocks noGrp="1" noChangeAspect="1"/>
          </p:cNvPicPr>
          <p:nvPr>
            <p:ph type="pic" sz="quarter" idx="10"/>
          </p:nvPr>
        </p:nvPicPr>
        <p:blipFill rotWithShape="1">
          <a:blip r:embed="rId3">
            <a:extLst>
              <a:ext uri="{28A0092B-C50C-407E-A947-70E740481C1C}">
                <a14:useLocalDpi xmlns:a14="http://schemas.microsoft.com/office/drawing/2010/main" val="0"/>
              </a:ext>
            </a:extLst>
          </a:blip>
          <a:srcRect/>
          <a:stretch/>
        </p:blipFill>
        <p:spPr/>
      </p:pic>
      <p:sp>
        <p:nvSpPr>
          <p:cNvPr id="116" name="Metin Yer Tutucusu 115"/>
          <p:cNvSpPr>
            <a:spLocks noGrp="1"/>
          </p:cNvSpPr>
          <p:nvPr>
            <p:ph type="body" sz="quarter" idx="20"/>
          </p:nvPr>
        </p:nvSpPr>
        <p:spPr/>
        <p:txBody>
          <a:bodyPr rtlCol="0"/>
          <a:lstStyle/>
          <a:p>
            <a:pPr rtl="0"/>
            <a:r>
              <a:rPr lang="tr-TR"/>
              <a:t>İstediğiniz Gibi Düzenleyin</a:t>
            </a:r>
          </a:p>
        </p:txBody>
      </p:sp>
      <p:sp>
        <p:nvSpPr>
          <p:cNvPr id="118" name="Metin Yer Tutucusu 117"/>
          <p:cNvSpPr>
            <a:spLocks noGrp="1"/>
          </p:cNvSpPr>
          <p:nvPr>
            <p:ph type="body" sz="quarter" idx="31"/>
          </p:nvPr>
        </p:nvSpPr>
        <p:spPr/>
        <p:txBody>
          <a:bodyPr rtlCol="0"/>
          <a:lstStyle/>
          <a:p>
            <a:pPr marL="0" indent="0" rtl="0">
              <a:buNone/>
            </a:pPr>
            <a:r>
              <a:rPr lang="tr-TR"/>
              <a:t>Bu kadar güzel görünen bir belgeyi biçimlendirmenin zor olacağını düşünüyorsanız, bir daha düşünün!</a:t>
            </a:r>
          </a:p>
          <a:p>
            <a:pPr rtl="0"/>
            <a:r>
              <a:rPr lang="tr-TR"/>
              <a:t>Bu broşürdeki yer tutucular sizin için biçimlendirildi. Değiştirmek istediğiniz metni seçin ve kendi metninizi girin. </a:t>
            </a:r>
          </a:p>
        </p:txBody>
      </p:sp>
      <p:sp>
        <p:nvSpPr>
          <p:cNvPr id="119" name="Metin Yer Tutucusu 118"/>
          <p:cNvSpPr>
            <a:spLocks noGrp="1"/>
          </p:cNvSpPr>
          <p:nvPr>
            <p:ph type="body" sz="quarter" idx="36"/>
          </p:nvPr>
        </p:nvSpPr>
        <p:spPr/>
        <p:txBody>
          <a:bodyPr rtlCol="0"/>
          <a:lstStyle/>
          <a:p>
            <a:pPr rtl="0"/>
            <a:r>
              <a:rPr lang="tr-TR"/>
              <a:t>Hızla Özelleştirin</a:t>
            </a:r>
          </a:p>
        </p:txBody>
      </p:sp>
      <p:sp>
        <p:nvSpPr>
          <p:cNvPr id="120" name="Metin Yer Tutucusu 119"/>
          <p:cNvSpPr>
            <a:spLocks noGrp="1"/>
          </p:cNvSpPr>
          <p:nvPr>
            <p:ph type="body" sz="quarter" idx="37"/>
          </p:nvPr>
        </p:nvSpPr>
        <p:spPr/>
        <p:txBody>
          <a:bodyPr rtlCol="0"/>
          <a:lstStyle/>
          <a:p>
            <a:pPr marL="0" indent="0" rtl="0">
              <a:buNone/>
            </a:pPr>
            <a:r>
              <a:rPr lang="tr-TR"/>
              <a:t>Bizim resimlerimiz yerine kendinizinkileri mi kullanmak istiyorsunuz? Sorun değil! </a:t>
            </a:r>
          </a:p>
          <a:p>
            <a:pPr rtl="0"/>
            <a:r>
              <a:rPr lang="tr-TR"/>
              <a:t>Yalnızca bir görüntüyü seçin ve silin, sonra yer tutucusundaki Resim Ekle simgesini kullanarak resminizi ekleyin.</a:t>
            </a:r>
          </a:p>
          <a:p>
            <a:pPr marL="0" indent="0" rtl="0">
              <a:buNone/>
            </a:pPr>
            <a:r>
              <a:rPr lang="tr-TR"/>
              <a:t>Metinde madde işaretleri eklemek veya çıkarmak istiyorsanız, Giriş sekmesinde Madde İşaretleri düğmesini tıklatmanız yeterli.</a:t>
            </a:r>
          </a:p>
        </p:txBody>
      </p:sp>
      <p:sp>
        <p:nvSpPr>
          <p:cNvPr id="121" name="Metin Yer Tutucusu 120"/>
          <p:cNvSpPr>
            <a:spLocks noGrp="1"/>
          </p:cNvSpPr>
          <p:nvPr>
            <p:ph type="body" sz="quarter" idx="38"/>
          </p:nvPr>
        </p:nvSpPr>
        <p:spPr/>
        <p:txBody>
          <a:bodyPr rtlCol="0"/>
          <a:lstStyle/>
          <a:p>
            <a:pPr rtl="0"/>
            <a:r>
              <a:rPr lang="tr-TR"/>
              <a:t>Neleri Dahil Etmeli?</a:t>
            </a:r>
          </a:p>
        </p:txBody>
      </p:sp>
      <p:sp>
        <p:nvSpPr>
          <p:cNvPr id="122" name="Metin Yer Tutucusu 121"/>
          <p:cNvSpPr>
            <a:spLocks noGrp="1"/>
          </p:cNvSpPr>
          <p:nvPr>
            <p:ph type="body" sz="quarter" idx="39"/>
          </p:nvPr>
        </p:nvSpPr>
        <p:spPr/>
        <p:txBody>
          <a:bodyPr rtlCol="0"/>
          <a:lstStyle/>
          <a:p>
            <a:pPr marL="0" indent="0" rtl="0">
              <a:buNone/>
            </a:pPr>
            <a:r>
              <a:rPr lang="tr-TR"/>
              <a:t>İşletmenizin ne kadar mükemmel olduğu konusunda saatlerce konuşabileceğinizi biliyoruz. (Ve sizi suçlamıyoruz, harikasınız!) Ama az ve öz yazmanız gerektiğinden, size birkaç önerimiz var... </a:t>
            </a:r>
          </a:p>
        </p:txBody>
      </p:sp>
      <p:sp>
        <p:nvSpPr>
          <p:cNvPr id="123" name="Metin Yer Tutucusu 122"/>
          <p:cNvSpPr>
            <a:spLocks noGrp="1"/>
          </p:cNvSpPr>
          <p:nvPr>
            <p:ph type="body" sz="quarter" idx="40"/>
          </p:nvPr>
        </p:nvSpPr>
        <p:spPr/>
        <p:txBody>
          <a:bodyPr rtlCol="0"/>
          <a:lstStyle/>
          <a:p>
            <a:pPr rtl="0"/>
            <a:r>
              <a:rPr lang="tr-TR"/>
              <a:t>En İyi Yaptığınız İşe Odaklanın</a:t>
            </a:r>
          </a:p>
        </p:txBody>
      </p:sp>
      <p:sp>
        <p:nvSpPr>
          <p:cNvPr id="124" name="Metin Yer Tutucusu 123"/>
          <p:cNvSpPr>
            <a:spLocks noGrp="1"/>
          </p:cNvSpPr>
          <p:nvPr>
            <p:ph type="body" sz="quarter" idx="41"/>
          </p:nvPr>
        </p:nvSpPr>
        <p:spPr/>
        <p:txBody>
          <a:bodyPr rtlCol="0"/>
          <a:lstStyle/>
          <a:p>
            <a:pPr marL="0" indent="0" rtl="0">
              <a:buNone/>
            </a:pPr>
            <a:r>
              <a:rPr lang="tr-TR"/>
              <a:t>Sol tarafta rekabet avantajlarınızı özetlemeyi düşünebilir ve buraya, ortaya da kısa bir başarı öyküsü veya birkaç coşkulu müşteri görüşü ekleyebilirsiniz. Örneğin:</a:t>
            </a:r>
          </a:p>
        </p:txBody>
      </p:sp>
      <p:sp>
        <p:nvSpPr>
          <p:cNvPr id="78" name="Metin Yer Tutucusu 77"/>
          <p:cNvSpPr>
            <a:spLocks noGrp="1"/>
          </p:cNvSpPr>
          <p:nvPr>
            <p:ph type="body" sz="quarter" idx="42"/>
          </p:nvPr>
        </p:nvSpPr>
        <p:spPr/>
        <p:txBody>
          <a:bodyPr rtlCol="0"/>
          <a:lstStyle/>
          <a:p>
            <a:pPr rtl="0"/>
            <a:r>
              <a:rPr lang="tr-TR"/>
              <a:t>“Şirketiniz bir numara. Siz olmasanız ne yapardım bilmiyorum.”</a:t>
            </a:r>
            <a:br>
              <a:rPr lang="tr-TR"/>
            </a:br>
            <a:r>
              <a:rPr lang="tr-TR"/>
              <a:t> - Çok akıllı bir müşteri</a:t>
            </a:r>
          </a:p>
        </p:txBody>
      </p:sp>
      <p:sp>
        <p:nvSpPr>
          <p:cNvPr id="125" name="Metin Yer Tutucusu 124"/>
          <p:cNvSpPr>
            <a:spLocks noGrp="1"/>
          </p:cNvSpPr>
          <p:nvPr>
            <p:ph type="body" sz="quarter" idx="43"/>
          </p:nvPr>
        </p:nvSpPr>
        <p:spPr/>
        <p:txBody>
          <a:bodyPr rtlCol="0"/>
          <a:lstStyle/>
          <a:p>
            <a:pPr marL="0" indent="0" rtl="0">
              <a:buNone/>
            </a:pPr>
            <a:r>
              <a:rPr lang="tr-TR"/>
              <a:t>Bu sayfanın sağ tarafı başlıca ürün veya hizmetlerin listesi için çok uygun bir yer.</a:t>
            </a:r>
          </a:p>
          <a:p>
            <a:pPr rtl="0"/>
            <a:endParaRPr lang="tr-TR"/>
          </a:p>
          <a:p>
            <a:pPr rtl="0"/>
            <a:endParaRPr lang="tr-TR"/>
          </a:p>
        </p:txBody>
      </p:sp>
      <p:pic>
        <p:nvPicPr>
          <p:cNvPr id="250" name="Resim Yer Tutucusu 249" descr="Güneşli ofis binası koridorunda, pencerelerin yanında bulunan sandalyelerin siyah beyaz fotoğrafı" title="Örnek resim"/>
          <p:cNvPicPr>
            <a:picLocks noGrp="1" noChangeAspect="1"/>
          </p:cNvPicPr>
          <p:nvPr>
            <p:ph type="pic" sz="quarter" idx="22"/>
          </p:nvPr>
        </p:nvPicPr>
        <p:blipFill rotWithShape="1">
          <a:blip r:embed="rId4" cstate="print">
            <a:extLst>
              <a:ext uri="{28A0092B-C50C-407E-A947-70E740481C1C}">
                <a14:useLocalDpi xmlns:a14="http://schemas.microsoft.com/office/drawing/2010/main" val="0"/>
              </a:ext>
            </a:extLst>
          </a:blip>
          <a:srcRect/>
          <a:stretch/>
        </p:blipFill>
        <p:spPr/>
      </p:pic>
      <p:sp>
        <p:nvSpPr>
          <p:cNvPr id="127" name="Metin Yer Tutucusu 126"/>
          <p:cNvSpPr>
            <a:spLocks noGrp="1"/>
          </p:cNvSpPr>
          <p:nvPr>
            <p:ph type="body" sz="quarter" idx="45"/>
          </p:nvPr>
        </p:nvSpPr>
        <p:spPr/>
        <p:txBody>
          <a:bodyPr rtlCol="0"/>
          <a:lstStyle/>
          <a:p>
            <a:pPr marL="0" indent="0" rtl="0">
              <a:buNone/>
            </a:pPr>
            <a:r>
              <a:rPr lang="tr-TR"/>
              <a:t>İsterseniz, burada en etkileyici müşterilerinizden bazılarına değinebilirsiniz:</a:t>
            </a:r>
          </a:p>
          <a:p>
            <a:pPr lvl="0" rtl="0"/>
            <a:r>
              <a:rPr lang="tr-TR"/>
              <a:t>Büyük, önemli bir şirket</a:t>
            </a:r>
          </a:p>
          <a:p>
            <a:pPr lvl="0" rtl="0"/>
            <a:r>
              <a:rPr lang="tr-TR"/>
              <a:t>Gerçekten tanınmış bir şirket</a:t>
            </a:r>
          </a:p>
          <a:p>
            <a:pPr lvl="0" rtl="0"/>
            <a:r>
              <a:rPr lang="tr-TR"/>
              <a:t>Çok etkileyici bir şirket</a:t>
            </a:r>
          </a:p>
          <a:p>
            <a:pPr rtl="0"/>
            <a:endParaRPr lang="tr-TR"/>
          </a:p>
        </p:txBody>
      </p:sp>
      <p:sp>
        <p:nvSpPr>
          <p:cNvPr id="126" name="Metin Yer Tutucusu 125"/>
          <p:cNvSpPr>
            <a:spLocks noGrp="1"/>
          </p:cNvSpPr>
          <p:nvPr>
            <p:ph type="body" sz="quarter" idx="44"/>
          </p:nvPr>
        </p:nvSpPr>
        <p:spPr/>
        <p:txBody>
          <a:bodyPr rtlCol="0"/>
          <a:lstStyle/>
          <a:p>
            <a:pPr rtl="0"/>
            <a:r>
              <a:rPr lang="tr-TR"/>
              <a:t>Önemli Teklifler</a:t>
            </a:r>
          </a:p>
        </p:txBody>
      </p:sp>
      <p:sp>
        <p:nvSpPr>
          <p:cNvPr id="129" name="Metin Yer Tutucusu 128"/>
          <p:cNvSpPr>
            <a:spLocks noGrp="1"/>
          </p:cNvSpPr>
          <p:nvPr>
            <p:ph type="body" sz="quarter" idx="47"/>
          </p:nvPr>
        </p:nvSpPr>
        <p:spPr/>
        <p:txBody>
          <a:bodyPr rtlCol="0"/>
          <a:lstStyle/>
          <a:p>
            <a:pPr marL="0" indent="0" rtl="0">
              <a:buNone/>
            </a:pPr>
            <a:r>
              <a:rPr lang="tr-TR"/>
              <a:t>Utangaç olmayın! Ne kadar muhteşem olduğunuzu onlara gösterin. Yaptığınız işlerle ilgili önemli noktaları burada listeleyin veya özetleyin. İşte elinizin altında duracak bir ipucu daha...</a:t>
            </a:r>
          </a:p>
          <a:p>
            <a:pPr rtl="0"/>
            <a:endParaRPr lang="tr-TR"/>
          </a:p>
        </p:txBody>
      </p:sp>
      <p:sp>
        <p:nvSpPr>
          <p:cNvPr id="128" name="Metin Yer Tutucusu 127"/>
          <p:cNvSpPr>
            <a:spLocks noGrp="1"/>
          </p:cNvSpPr>
          <p:nvPr>
            <p:ph type="body" sz="quarter" idx="46"/>
          </p:nvPr>
        </p:nvSpPr>
        <p:spPr>
          <a:xfrm>
            <a:off x="7131368" y="3748898"/>
            <a:ext cx="2560320" cy="237054"/>
          </a:xfrm>
        </p:spPr>
        <p:txBody>
          <a:bodyPr rtlCol="0"/>
          <a:lstStyle/>
          <a:p>
            <a:pPr rtl="0"/>
            <a:r>
              <a:rPr lang="tr-TR"/>
              <a:t>Utanmayın!</a:t>
            </a:r>
          </a:p>
        </p:txBody>
      </p:sp>
      <p:sp>
        <p:nvSpPr>
          <p:cNvPr id="130" name="Metin Yer Tutucusu 129"/>
          <p:cNvSpPr>
            <a:spLocks noGrp="1"/>
          </p:cNvSpPr>
          <p:nvPr>
            <p:ph type="body" sz="quarter" idx="48"/>
          </p:nvPr>
        </p:nvSpPr>
        <p:spPr>
          <a:xfrm>
            <a:off x="7131368" y="4044198"/>
            <a:ext cx="2560320" cy="1255395"/>
          </a:xfrm>
        </p:spPr>
        <p:txBody>
          <a:bodyPr rtlCol="0"/>
          <a:lstStyle/>
          <a:p>
            <a:pPr marL="0" indent="0" rtl="0">
              <a:buNone/>
            </a:pPr>
            <a:r>
              <a:rPr lang="tr-TR"/>
              <a:t>“Tanıtım konuşmanızı” yapmanın tam yeri. Birine ürün veya hizmetlerinizi tanıtmak için yalnızca birkaç saniyeniz olsa, ne söylerdiniz? </a:t>
            </a:r>
          </a:p>
          <a:p>
            <a:pPr rtl="0"/>
            <a:r>
              <a:rPr lang="tr-TR"/>
              <a:t>Şirketinizin ve hizmetlerinizin göz kamaştırmasını sağlamak için buraya kendi metninizi girin!</a:t>
            </a:r>
          </a:p>
        </p:txBody>
      </p:sp>
      <p:sp>
        <p:nvSpPr>
          <p:cNvPr id="219" name="Metin Yer Tutucusu 218"/>
          <p:cNvSpPr>
            <a:spLocks noGrp="1"/>
          </p:cNvSpPr>
          <p:nvPr>
            <p:ph type="body" sz="quarter" idx="49"/>
          </p:nvPr>
        </p:nvSpPr>
        <p:spPr/>
        <p:txBody>
          <a:bodyPr rtlCol="0"/>
          <a:lstStyle/>
          <a:p>
            <a:pPr rtl="0"/>
            <a:r>
              <a:rPr lang="tr-TR"/>
              <a:t>Bize Ulaşın</a:t>
            </a:r>
          </a:p>
        </p:txBody>
      </p:sp>
      <p:sp>
        <p:nvSpPr>
          <p:cNvPr id="220" name="Metin Yer Tutucusu 219"/>
          <p:cNvSpPr>
            <a:spLocks noGrp="1"/>
          </p:cNvSpPr>
          <p:nvPr>
            <p:ph type="body" sz="quarter" idx="50"/>
          </p:nvPr>
        </p:nvSpPr>
        <p:spPr/>
        <p:txBody>
          <a:bodyPr rtlCol="0"/>
          <a:lstStyle/>
          <a:p>
            <a:pPr rtl="0"/>
            <a:r>
              <a:rPr lang="tr-TR"/>
              <a:t>Northwind Traders</a:t>
            </a:r>
          </a:p>
          <a:p>
            <a:pPr rtl="0"/>
            <a:r>
              <a:rPr lang="tr-TR"/>
              <a:t>4567 Main Street</a:t>
            </a:r>
          </a:p>
          <a:p>
            <a:pPr rtl="0"/>
            <a:r>
              <a:rPr lang="tr-TR"/>
              <a:t>Raleigh, NC 02134-0000</a:t>
            </a:r>
          </a:p>
          <a:p>
            <a:pPr rtl="0"/>
            <a:r>
              <a:rPr lang="tr-TR"/>
              <a:t>(718) 555-1234</a:t>
            </a:r>
          </a:p>
          <a:p>
            <a:pPr rtl="0"/>
            <a:r>
              <a:rPr lang="tr-TR"/>
              <a:t>kim@northwindtraders.com</a:t>
            </a:r>
          </a:p>
          <a:p>
            <a:pPr rtl="0"/>
            <a:r>
              <a:rPr lang="tr-TR"/>
              <a:t>Bizi Web'de ziyaret edin:</a:t>
            </a:r>
          </a:p>
          <a:p>
            <a:pPr rtl="0"/>
            <a:r>
              <a:rPr lang="tr-TR"/>
              <a:t>www.northwindtraders.com</a:t>
            </a:r>
          </a:p>
          <a:p>
            <a:pPr rtl="0"/>
            <a:endParaRPr lang="tr-TR"/>
          </a:p>
        </p:txBody>
      </p:sp>
      <p:sp>
        <p:nvSpPr>
          <p:cNvPr id="25" name="Metin Yer Tutucusu 24"/>
          <p:cNvSpPr>
            <a:spLocks noGrp="1"/>
          </p:cNvSpPr>
          <p:nvPr>
            <p:ph type="body" sz="quarter" idx="54"/>
          </p:nvPr>
        </p:nvSpPr>
        <p:spPr/>
        <p:txBody>
          <a:bodyPr rtlCol="0">
            <a:normAutofit fontScale="25000" lnSpcReduction="20000"/>
          </a:bodyPr>
          <a:lstStyle/>
          <a:p>
            <a:pPr rtl="0"/>
            <a:endParaRPr lang="tr-TR"/>
          </a:p>
        </p:txBody>
      </p:sp>
      <p:sp>
        <p:nvSpPr>
          <p:cNvPr id="26" name="Metin Yer Tutucusu 25"/>
          <p:cNvSpPr>
            <a:spLocks noGrp="1"/>
          </p:cNvSpPr>
          <p:nvPr>
            <p:ph type="body" sz="quarter" idx="55"/>
          </p:nvPr>
        </p:nvSpPr>
        <p:spPr/>
        <p:txBody>
          <a:bodyPr rtlCol="0">
            <a:normAutofit fontScale="25000" lnSpcReduction="20000"/>
          </a:bodyPr>
          <a:lstStyle/>
          <a:p>
            <a:pPr rtl="0"/>
            <a:endParaRPr lang="tr-TR"/>
          </a:p>
        </p:txBody>
      </p:sp>
      <p:sp>
        <p:nvSpPr>
          <p:cNvPr id="27" name="Metin Yer Tutucusu 26"/>
          <p:cNvSpPr>
            <a:spLocks noGrp="1"/>
          </p:cNvSpPr>
          <p:nvPr>
            <p:ph type="body" sz="quarter" idx="56"/>
          </p:nvPr>
        </p:nvSpPr>
        <p:spPr/>
        <p:txBody>
          <a:bodyPr rtlCol="0">
            <a:normAutofit fontScale="25000" lnSpcReduction="20000"/>
          </a:bodyPr>
          <a:lstStyle/>
          <a:p>
            <a:pPr rtl="0"/>
            <a:endParaRPr lang="tr-TR"/>
          </a:p>
        </p:txBody>
      </p:sp>
      <p:cxnSp>
        <p:nvCxnSpPr>
          <p:cNvPr id="47" name="kat"/>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48" name="kat"/>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sld>
</file>

<file path=ppt/theme/theme11.xml><?xml version="1.0" encoding="utf-8"?>
<a:theme xmlns:a="http://schemas.openxmlformats.org/drawingml/2006/main" name="Kırmızı Broşür 11 x 8,5">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ustom 21">
      <a:majorFont>
        <a:latin typeface="Arial"/>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dBrochure.potx" id="{E914270B-3276-4F2E-8580-C3CCE9E5F702}" vid="{E9F90C9B-080A-428F-9657-A3A4573153FD}"/>
    </a:ext>
  </a:extLst>
</a:theme>
</file>

<file path=ppt/theme/theme22.xml><?xml version="1.0" encoding="utf-8"?>
<a:theme xmlns:a="http://schemas.openxmlformats.org/drawingml/2006/main" name="Ofis Teması">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xml><?xml version="1.0" encoding="utf-8"?>
<a:theme xmlns:a="http://schemas.openxmlformats.org/drawingml/2006/main" name="Ofis Teması">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
  <ap:TotalTime>6</ap:TotalTime>
  <ap:Words>452</ap:Words>
  <ap:PresentationFormat>Özel</ap:PresentationFormat>
  <ap:Paragraphs>46</ap:Paragraphs>
  <ap:Slides>2</ap:Slides>
  <ap:Notes>2</ap:Notes>
  <ap:HiddenSlides>0</ap:HiddenSlides>
  <ap:MMClips>0</ap:MMClips>
  <ap:ScaleCrop>false</ap:ScaleCrop>
  <ap:HeadingPairs>
    <vt:vector baseType="variant" size="6">
      <vt:variant>
        <vt:lpstr>Kullanılan Yazı Tipleri</vt:lpstr>
      </vt:variant>
      <vt:variant>
        <vt:i4>2</vt:i4>
      </vt:variant>
      <vt:variant>
        <vt:lpstr>Tema</vt:lpstr>
      </vt:variant>
      <vt:variant>
        <vt:i4>1</vt:i4>
      </vt:variant>
      <vt:variant>
        <vt:lpstr>Slayt Başlıkları</vt:lpstr>
      </vt:variant>
      <vt:variant>
        <vt:i4>2</vt:i4>
      </vt:variant>
    </vt:vector>
  </ap:HeadingPairs>
  <ap:TitlesOfParts>
    <vt:vector baseType="lpstr" size="5">
      <vt:lpstr>Arial</vt:lpstr>
      <vt:lpstr>Times New Roman</vt:lpstr>
      <vt:lpstr>Kırmızı Broşür 11 x 8,5</vt:lpstr>
      <vt:lpstr>PowerPoint Sunusu</vt:lpstr>
      <vt:lpstr>PowerPoint Sunusu</vt:lpstr>
    </vt:vector>
  </ap:TitlesOfParts>
  <ap:LinksUpToDate>false</ap:LinksUpToDate>
  <ap:SharedDoc>false</ap:SharedDoc>
  <ap:HyperlinksChanged>false</ap:HyperlinksChanged>
  <ap:AppVersion>16.0000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2014-05-09T17:43:57Z</dcterms:created>
  <dcterms:modified xsi:type="dcterms:W3CDTF">2021-04-07T09:35:22Z</dcterms:modified>
</cp:coreProperties>
</file>