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78" d="100"/>
          <a:sy n="78" d="100"/>
        </p:scale>
        <p:origin x="2082" y="11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5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9CDE29B9-3DD0-4F18-A06A-F61626C466B9}" type="datetime1">
              <a:rPr lang="tr-TR" smtClean="0"/>
              <a:t>11.12.2013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4FE0F56A-0C86-4ACC-9CF4-1B63F756A4B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r-TR" sz="1200"/>
            </a:lvl1pPr>
          </a:lstStyle>
          <a:p>
            <a:fld id="{FD90099E-501D-42C8-A41F-725037AC0AE0}" type="datetime1">
              <a:rPr lang="tr-TR" smtClean="0"/>
              <a:pPr/>
              <a:t>11.12.2013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r-TR"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r-TR" sz="1200"/>
            </a:lvl1pPr>
          </a:lstStyle>
          <a:p>
            <a:fld id="{636046C0-8A92-4E40-B931-77A8EEB71F69}" type="slidenum"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r-T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İlk</a:t>
            </a:r>
            <a:r>
              <a:rPr lang="tr-TR" baseline="0" dirty="0" smtClean="0"/>
              <a:t> örnek kartviziti değiştirmek için, içeriği kendi içeriğinizle değiştirin. </a:t>
            </a:r>
          </a:p>
          <a:p>
            <a:endParaRPr lang="tr-TR" baseline="0" dirty="0" smtClean="0"/>
          </a:p>
          <a:p>
            <a:r>
              <a:rPr lang="tr-TR" baseline="0" dirty="0" smtClean="0"/>
              <a:t>Sıfırlanmış durumla başlamayı isterseniz, yeni bir sayfa eklemek için Giriş sekmesindeki Yeni Slayt düğmesine basın. Ardından metninizi boş yer tutuculara girin.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Metin Yer Tutucusu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00" name="Metin Yer Tutucusu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01" name="Metin Yer Tutucusu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02" name="Metin Yer Tutucusu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03" name="Metin Yer Tutucusu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204" name="Metin Yer Tutucusu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05" name="Metin Yer Tutucusu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06" name="Metin Yer Tutucusu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07" name="Metin Yer Tutucusu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08" name="Metin Yer Tutucusu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111" name="Metin Yer Tutucusu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112" name="Metin Yer Tutucusu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113" name="Metin Yer Tutucusu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114" name="Metin Yer Tutucusu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115" name="Metin Yer Tutucusu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194" name="Metin Yer Tutucusu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195" name="Metin Yer Tutucusu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196" name="Metin Yer Tutucusu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197" name="Metin Yer Tutucusu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198" name="Metin Yer Tutucusu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209" name="Metin Yer Tutucusu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10" name="Metin Yer Tutucusu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11" name="Metin Yer Tutucusu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12" name="Metin Yer Tutucusu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13" name="Metin Yer Tutucusu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214" name="Metin Yer Tutucusu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15" name="Metin Yer Tutucusu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16" name="Metin Yer Tutucusu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17" name="Metin Yer Tutucusu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18" name="Metin Yer Tutucusu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219" name="Metin Yer Tutucusu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20" name="Metin Yer Tutucusu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21" name="Metin Yer Tutucusu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22" name="Metin Yer Tutucusu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23" name="Metin Yer Tutucusu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224" name="Metin Yer Tutucusu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25" name="Metin Yer Tutucusu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26" name="Metin Yer Tutucusu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27" name="Metin Yer Tutucusu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28" name="Metin Yer Tutucusu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229" name="Metin Yer Tutucusu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30" name="Metin Yer Tutucusu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31" name="Metin Yer Tutucusu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32" name="Metin Yer Tutucusu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33" name="Metin Yer Tutucusu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  <p:sp>
        <p:nvSpPr>
          <p:cNvPr id="234" name="Metin Yer Tutucusu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Adı buraya yazın</a:t>
            </a:r>
          </a:p>
        </p:txBody>
      </p:sp>
      <p:sp>
        <p:nvSpPr>
          <p:cNvPr id="235" name="Metin Yer Tutucusu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r-TR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tr-TR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tr-TR"/>
              <a:t>Unvan ya da hobiyi buraya yazın</a:t>
            </a:r>
          </a:p>
        </p:txBody>
      </p:sp>
      <p:sp>
        <p:nvSpPr>
          <p:cNvPr id="236" name="Metin Yer Tutucusu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Telefon numarası | Telefon numarası</a:t>
            </a:r>
          </a:p>
        </p:txBody>
      </p:sp>
      <p:sp>
        <p:nvSpPr>
          <p:cNvPr id="237" name="Metin Yer Tutucusu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E-posta adresi | Twitter kullanıcı adı</a:t>
            </a:r>
          </a:p>
        </p:txBody>
      </p:sp>
      <p:sp>
        <p:nvSpPr>
          <p:cNvPr id="238" name="Metin Yer Tutucusu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tr-TR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tr-TR"/>
              <a:t>Web günlüğü URL'si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rtvizit kılavuzu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Dikdörtgen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9" name="Dikdörtgen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0" name="Dikdörtgen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1" name="Dikdörtgen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2" name="Dikdörtgen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3" name="Dikdörtgen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4" name="Dikdörtgen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5" name="Dikdörtgen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6" name="Dikdörtgen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  <p:sp>
          <p:nvSpPr>
            <p:cNvPr id="17" name="Dikdörtgen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dirty="0"/>
            </a:p>
          </p:txBody>
        </p:sp>
      </p:grpSp>
      <p:sp>
        <p:nvSpPr>
          <p:cNvPr id="2" name="Başlık Yer Tutucusu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tıklatın</a:t>
            </a:r>
          </a:p>
        </p:txBody>
      </p:sp>
      <p:sp>
        <p:nvSpPr>
          <p:cNvPr id="3" name="Metin Yer Tutucusu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Tarih Yer Tutucusu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r-T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11.12.2013</a:t>
            </a:fld>
            <a:endParaRPr lang="tr-TR" dirty="0"/>
          </a:p>
        </p:txBody>
      </p:sp>
      <p:sp>
        <p:nvSpPr>
          <p:cNvPr id="5" name="Alt Bilgi Yer Tutucusu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r-T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r-TR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tr-TR" dirty="0"/>
          </a:p>
        </p:txBody>
      </p:sp>
      <p:grpSp>
        <p:nvGrpSpPr>
          <p:cNvPr id="19" name="Grup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Resim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Resim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Resim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Resim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Resim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Resim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Resim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Resim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Resim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Resim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Resim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Resim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Resim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Resim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Resim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Resim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Resim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Resim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Resim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Resim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Resim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Resim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Resim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Resim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Resim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Resim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Resim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Resim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Resim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Resim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Resim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Resim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Resim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Resim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Resim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Resim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Resim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Resim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Resim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Resim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Resim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Resim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Resim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Resim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Resim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Resim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Resim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Resim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Resim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Resim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Resim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Resim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Resim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Resim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Resim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Resim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Resim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Resim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Resim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Resim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Resim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Resim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Resim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Resim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Resim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Resim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Resim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Resim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Resim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Resim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Resim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Resim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Resim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Resim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Resim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Resim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Resim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Resim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Resim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Resim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Resim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Resim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Resim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Resim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Resim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tr-TR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r-TR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r-TR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Metin Yer Tutucusu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tr-TR" dirty="0"/>
              <a:t>Emine Şahin</a:t>
            </a:r>
          </a:p>
        </p:txBody>
      </p:sp>
      <p:sp>
        <p:nvSpPr>
          <p:cNvPr id="492" name="Metin Yer Tutucusu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tr-TR" dirty="0"/>
              <a:t>Yapıştırma Kitabı ve El Sanatları Meraklısı</a:t>
            </a:r>
          </a:p>
        </p:txBody>
      </p:sp>
      <p:sp>
        <p:nvSpPr>
          <p:cNvPr id="493" name="Metin Yer Tutucusu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tr-TR" dirty="0"/>
              <a:t>cep 360.555.0175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tr-TR" dirty="0"/>
              <a:t> ev 360.555.0176</a:t>
            </a:r>
          </a:p>
        </p:txBody>
      </p:sp>
      <p:sp>
        <p:nvSpPr>
          <p:cNvPr id="494" name="Metin Yer Tutucusu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tr-TR" dirty="0"/>
              <a:t>esahin@ornek.com </a:t>
            </a:r>
            <a:r>
              <a:rPr lang="tr-TR" dirty="0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tr-TR" dirty="0"/>
              <a:t> @esahinornekcom</a:t>
            </a:r>
          </a:p>
        </p:txBody>
      </p:sp>
      <p:sp>
        <p:nvSpPr>
          <p:cNvPr id="495" name="Metin Yer Tutucusu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tr-TR" dirty="0"/>
              <a:t>www.ornek.com/esahin/blog</a:t>
            </a:r>
          </a:p>
        </p:txBody>
      </p:sp>
      <p:sp>
        <p:nvSpPr>
          <p:cNvPr id="547" name="Metin Yer Tutucusu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8" name="Metin Yer Tutucusu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9" name="Metin Yer Tutucusu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0" name="Metin Yer Tutucusu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1" name="Metin Yer Tutucusu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37" name="Metin Yer Tutucusu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38" name="Metin Yer Tutucusu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39" name="Metin Yer Tutucusu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0" name="Metin Yer Tutucusu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1" name="Metin Yer Tutucusu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2" name="Metin Yer Tutucusu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3" name="Metin Yer Tutucusu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4" name="Metin Yer Tutucusu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5" name="Metin Yer Tutucusu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46" name="Metin Yer Tutucusu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2" name="Metin Yer Tutucusu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3" name="Metin Yer Tutucusu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4" name="Metin Yer Tutucusu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5" name="Metin Yer Tutucusu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6" name="Metin Yer Tutucusu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7" name="Metin Yer Tutucusu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8" name="Metin Yer Tutucusu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59" name="Metin Yer Tutucusu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0" name="Metin Yer Tutucusu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1" name="Metin Yer Tutucusu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2" name="Metin Yer Tutucusu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3" name="Metin Yer Tutucusu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4" name="Metin Yer Tutucusu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5" name="Metin Yer Tutucusu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6" name="Metin Yer Tutucusu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7" name="Metin Yer Tutucusu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8" name="Metin Yer Tutucusu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69" name="Metin Yer Tutucusu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0" name="Metin Yer Tutucusu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1" name="Metin Yer Tutucusu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2" name="Metin Yer Tutucusu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3" name="Metin Yer Tutucusu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4" name="Metin Yer Tutucusu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5" name="Metin Yer Tutucusu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6" name="Metin Yer Tutucusu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7" name="Metin Yer Tutucusu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8" name="Metin Yer Tutucusu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79" name="Metin Yer Tutucusu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80" name="Metin Yer Tutucusu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81" name="Metin Yer Tutucusu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ğur Böcekleri Ortalanmış Kartvizit">
  <a:themeElements>
    <a:clrScheme name="uğur böceği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lang="tr-TR"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</Words>
  <Application>Microsoft Office PowerPoint</Application>
  <PresentationFormat>Özel</PresentationFormat>
  <Paragraphs>9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Uğur Böcekleri Ortalanmış Kartvizit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2013-12-11T13:39:30Z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