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604" autoAdjust="0"/>
  </p:normalViewPr>
  <p:slideViewPr>
    <p:cSldViewPr>
      <p:cViewPr>
        <p:scale>
          <a:sx n="125" d="100"/>
          <a:sy n="125" d="100"/>
        </p:scale>
        <p:origin x="1086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22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0509F34-5801-497C-8708-9C004E2DC55D}" type="datetime1">
              <a:rPr lang="tr-TR" smtClean="0"/>
              <a:pPr algn="r" rtl="0"/>
              <a:t>28.1.2014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210A3C9A-DC50-4A28-931D-1776F9B621E1}" type="datetime1">
              <a:rPr lang="tr-TR" noProof="0" smtClean="0"/>
              <a:pPr algn="r"/>
              <a:t>28.1.2014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tıklatın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tr-TR" noProof="0" dirty="0" smtClean="0"/>
              <a:t>‹#›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İlk</a:t>
            </a:r>
            <a:r>
              <a:rPr lang="tr-TR" baseline="0" noProof="0" dirty="0" smtClean="0"/>
              <a:t> örnek kartviziti değiştirmek için içeriği kendi içeriğinizle değiştirin. Logoyu değiştirmek için, “lütfen buraya ekleyin” resmini seçin ve sonra da Resim Araçları Biçim sekmesinde Resim </a:t>
            </a:r>
            <a:r>
              <a:rPr lang="tr-TR" baseline="0" noProof="0" dirty="0" err="1" smtClean="0"/>
              <a:t>Değiştir’i</a:t>
            </a:r>
            <a:r>
              <a:rPr lang="tr-TR" baseline="0" noProof="0" dirty="0" smtClean="0"/>
              <a:t> seçin.</a:t>
            </a:r>
          </a:p>
          <a:p>
            <a:pPr rtl="0"/>
            <a:endParaRPr lang="tr-TR" baseline="0" noProof="0" dirty="0" smtClean="0"/>
          </a:p>
          <a:p>
            <a:pPr rtl="0"/>
            <a:r>
              <a:rPr lang="tr-TR" baseline="0" noProof="0" smtClean="0"/>
              <a:t>Temiz bir slaytla çalışmaya başlamayı tercih ederseniz, Giriş sekmesinde Yeni Slayt düğmesine basarak yeni bir sayfa ekleyin. Ardından </a:t>
            </a:r>
            <a:r>
              <a:rPr lang="tr-TR" baseline="0" noProof="0" dirty="0" smtClean="0"/>
              <a:t>boş yer tutucular yerine metninizi girin ve Resim </a:t>
            </a:r>
            <a:r>
              <a:rPr lang="tr-TR" baseline="0" noProof="0" dirty="0" err="1" smtClean="0"/>
              <a:t>Ekle’yi</a:t>
            </a:r>
            <a:r>
              <a:rPr lang="tr-TR" baseline="0" noProof="0" dirty="0" smtClean="0"/>
              <a:t> kullanarak logonuzu ekleyin.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tvizitler sayfada 10 t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etin Yer Tutucusu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12" name="Metin Yer Tutucusu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48" name="Metin Yer Tutucusu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25" name="Metin Yer Tutucusu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15" name="Metin Yer Tutucusu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16" name="Metin Yer Tutucusu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17" name="Metin Yer Tutucusu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118" name="Metin Yer Tutucusu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19" name="Metin Yer Tutucusu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20" name="Metin Yer Tutucusu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23" name="Metin Yer Tutucusu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24" name="Metin Yer Tutucusu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26" name="Metin Yer Tutucusu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127" name="Metin Yer Tutucusu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28" name="Metin Yer Tutucusu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29" name="Metin Yer Tutucusu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32" name="Metin Yer Tutucusu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33" name="Metin Yer Tutucusu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34" name="Metin Yer Tutucusu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135" name="Metin Yer Tutucusu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36" name="Metin Yer Tutucusu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38" name="Metin Yer Tutucusu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41" name="Metin Yer Tutucusu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42" name="Metin Yer Tutucusu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43" name="Metin Yer Tutucusu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144" name="Metin Yer Tutucusu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45" name="Metin Yer Tutucusu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46" name="Metin Yer Tutucusu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50" name="Metin Yer Tutucusu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51" name="Metin Yer Tutucusu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52" name="Metin Yer Tutucusu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153" name="Metin Yer Tutucusu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54" name="Metin Yer Tutucusu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55" name="Metin Yer Tutucusu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3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58" name="Metin Yer Tutucusu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59" name="Metin Yer Tutucusu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60" name="Metin Yer Tutucusu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161" name="Metin Yer Tutucusu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62" name="Metin Yer Tutucusu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63" name="Metin Yer Tutucusu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66" name="Metin Yer Tutucusu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67" name="Metin Yer Tutucusu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68" name="Metin Yer Tutucusu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210" name="Metin Yer Tutucusu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211" name="Metin Yer Tutucusu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212" name="Metin Yer Tutucusu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noProof="0" dirty="0" smtClean="0"/>
              <a:t>[[Telefon] | [E-posta]]</a:t>
            </a:r>
            <a:endParaRPr lang="tr-TR" noProof="0" dirty="0"/>
          </a:p>
        </p:txBody>
      </p:sp>
      <p:sp>
        <p:nvSpPr>
          <p:cNvPr id="215" name="Metin Yer Tutucusu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216" name="Metin Yer Tutucusu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217" name="Metin Yer Tutucusu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218" name="Metin Yer Tutucusu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219" name="Metin Yer Tutucusu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220" name="Metin Yer Tutucusu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223" name="Metin Yer Tutucusu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224" name="Metin Yer Tutucusu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225" name="Metin Yer Tutucusu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lang="tr-TR" sz="900" b="1" smtClean="0">
                <a:effectLst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sz="9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[ŞİRKET]</a:t>
            </a:r>
            <a:endParaRPr lang="tr-TR" noProof="0" dirty="0"/>
          </a:p>
        </p:txBody>
      </p:sp>
      <p:sp>
        <p:nvSpPr>
          <p:cNvPr id="226" name="Metin Yer Tutucusu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227" name="Metin Yer Tutucusu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228" name="Metin Yer Tutucusu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kartvizit kılavuzu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Dikdörtgen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Dikdörtgen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Dikdörtgen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Dikdörtgen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Dikdörtgen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Dikdörtgen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Dikdörtgen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Dikdörtgen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Dikdörtgen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Dikdörtgen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Başlık Yer Tutucusu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düzenlemek için tıklatın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4" name="Veri Yer Tutucusu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3DB1-8737-4236-B1BB-A0E4935B3AF7}" type="datetime1">
              <a:rPr lang="tr-TR" noProof="0" smtClean="0"/>
              <a:pPr/>
              <a:t>28.1.2014</a:t>
            </a:fld>
            <a:endParaRPr lang="tr-TR" noProof="0" dirty="0"/>
          </a:p>
        </p:txBody>
      </p:sp>
      <p:sp>
        <p:nvSpPr>
          <p:cNvPr id="5" name="Altbilgi Yer Tutucusu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tr-TR" noProof="0" dirty="0" smtClean="0"/>
              <a:t>‹#›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Metin Yer Tutucusu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tr-TR" dirty="0" smtClean="0"/>
              <a:t>Vedat Gümüş</a:t>
            </a:r>
            <a:endParaRPr lang="tr-TR" dirty="0"/>
          </a:p>
        </p:txBody>
      </p:sp>
      <p:sp>
        <p:nvSpPr>
          <p:cNvPr id="90" name="Metin Yer Tutucusu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Başkan Yardımcısı</a:t>
            </a:r>
            <a:endParaRPr lang="tr-TR" dirty="0"/>
          </a:p>
        </p:txBody>
      </p:sp>
      <p:sp>
        <p:nvSpPr>
          <p:cNvPr id="92" name="Metin Yer Tutucusu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r>
              <a:rPr lang="tr-TR" dirty="0"/>
              <a:t>FABRİKAM</a:t>
            </a:r>
            <a:endParaRPr lang="tr-TR" cap="none" dirty="0"/>
          </a:p>
        </p:txBody>
      </p:sp>
      <p:sp>
        <p:nvSpPr>
          <p:cNvPr id="91" name="Metin Yer Tutucusu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1234 Birinci Sokak | İstanbul, 98052</a:t>
            </a:r>
            <a:endParaRPr lang="tr-TR" dirty="0"/>
          </a:p>
        </p:txBody>
      </p:sp>
      <p:sp>
        <p:nvSpPr>
          <p:cNvPr id="95" name="Metin Yer Tutucusu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tr-TR" dirty="0" smtClean="0"/>
              <a:t>www.fabrikam.com</a:t>
            </a:r>
            <a:endParaRPr lang="tr-TR" dirty="0"/>
          </a:p>
        </p:txBody>
      </p:sp>
      <p:sp>
        <p:nvSpPr>
          <p:cNvPr id="93" name="Metin Yer Tutucusu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360.555.0150 | vgumus@fabrikam.com</a:t>
            </a:r>
            <a:endParaRPr lang="tr-TR" dirty="0"/>
          </a:p>
        </p:txBody>
      </p:sp>
      <p:sp>
        <p:nvSpPr>
          <p:cNvPr id="67" name="Metin Yer Tutucusu 6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8" name="Metin Yer Tutucusu 6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9" name="Metin Yer Tutucusu 6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0" name="Metin Yer Tutucusu 6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1" name="Metin Yer Tutucusu 7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2" name="Metin Yer Tutucusu 7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3" name="Metin Yer Tutucusu 7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4" name="Metin Yer Tutucusu 7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5" name="Metin Yer Tutucusu 7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6" name="Metin Yer Tutucusu 7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7" name="Metin Yer Tutucusu 7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8" name="Metin Yer Tutucusu 28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9" name="Metin Yer Tutucusu 28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0" name="Metin Yer Tutucusu 28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1" name="Metin Yer Tutucusu 29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2" name="Metin Yer Tutucusu 29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3" name="Metin Yer Tutucusu 29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4" name="Metin Yer Tutucusu 29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5" name="Metin Yer Tutucusu 29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6" name="Metin Yer Tutucusu 29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7" name="Metin Yer Tutucusu 29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8" name="Metin Yer Tutucusu 29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9" name="Metin Yer Tutucusu 29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0" name="Metin Yer Tutucusu 29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1" name="Metin Yer Tutucusu 30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2" name="Metin Yer Tutucusu 30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3" name="Metin Yer Tutucusu 30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4" name="Metin Yer Tutucusu 30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5" name="Metin Yer Tutucusu 30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6" name="Metin Yer Tutucusu 30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7" name="Metin Yer Tutucusu 30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8" name="Metin Yer Tutucusu 30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9" name="Metin Yer Tutucusu 30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0" name="Metin Yer Tutucusu 30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1" name="Metin Yer Tutucusu 31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2" name="Metin Yer Tutucusu 31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3" name="Metin Yer Tutucusu 31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4" name="Metin Yer Tutucusu 31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5" name="Metin Yer Tutucusu 31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6" name="Metin Yer Tutucusu 31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7" name="Metin Yer Tutucusu 31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8" name="Metin Yer Tutucusu 31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9" name="Metin Yer Tutucusu 31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0" name="Metin Yer Tutucusu 31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1" name="Metin Yer Tutucusu 32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2" name="Metin Yer Tutucusu 32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3" name="Metin Yer Tutucusu 32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4" name="Metin Yer Tutucusu 32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5" name="Metin Yer Tutucusu 32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6" name="Metin Yer Tutucusu 32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7" name="Metin Yer Tutucusu 32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8" name="Metin Yer Tutucusu 32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9" name="Metin Yer Tutucusu 32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0" name="Metin Yer Tutucusu 32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42352"/>
            <a:ext cx="601034" cy="291125"/>
          </a:xfrm>
          <a:prstGeom prst="rect">
            <a:avLst/>
          </a:prstGeom>
        </p:spPr>
      </p:pic>
      <p:pic>
        <p:nvPicPr>
          <p:cNvPr id="80" name="Resim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42352"/>
            <a:ext cx="601034" cy="291125"/>
          </a:xfrm>
          <a:prstGeom prst="rect">
            <a:avLst/>
          </a:prstGeom>
        </p:spPr>
      </p:pic>
      <p:pic>
        <p:nvPicPr>
          <p:cNvPr id="81" name="Resim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75322"/>
            <a:ext cx="601034" cy="291125"/>
          </a:xfrm>
          <a:prstGeom prst="rect">
            <a:avLst/>
          </a:prstGeom>
        </p:spPr>
      </p:pic>
      <p:pic>
        <p:nvPicPr>
          <p:cNvPr id="82" name="Resim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75322"/>
            <a:ext cx="601034" cy="291125"/>
          </a:xfrm>
          <a:prstGeom prst="rect">
            <a:avLst/>
          </a:prstGeom>
        </p:spPr>
      </p:pic>
      <p:pic>
        <p:nvPicPr>
          <p:cNvPr id="83" name="Resim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04122"/>
            <a:ext cx="601034" cy="291125"/>
          </a:xfrm>
          <a:prstGeom prst="rect">
            <a:avLst/>
          </a:prstGeom>
        </p:spPr>
      </p:pic>
      <p:pic>
        <p:nvPicPr>
          <p:cNvPr id="84" name="Resim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04122"/>
            <a:ext cx="601034" cy="291125"/>
          </a:xfrm>
          <a:prstGeom prst="rect">
            <a:avLst/>
          </a:prstGeom>
        </p:spPr>
      </p:pic>
      <p:pic>
        <p:nvPicPr>
          <p:cNvPr id="85" name="Resim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32922"/>
            <a:ext cx="601034" cy="291125"/>
          </a:xfrm>
          <a:prstGeom prst="rect">
            <a:avLst/>
          </a:prstGeom>
        </p:spPr>
      </p:pic>
      <p:pic>
        <p:nvPicPr>
          <p:cNvPr id="86" name="Resim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32922"/>
            <a:ext cx="601034" cy="291125"/>
          </a:xfrm>
          <a:prstGeom prst="rect">
            <a:avLst/>
          </a:prstGeom>
        </p:spPr>
      </p:pic>
      <p:pic>
        <p:nvPicPr>
          <p:cNvPr id="87" name="Resim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61722"/>
            <a:ext cx="601034" cy="291125"/>
          </a:xfrm>
          <a:prstGeom prst="rect">
            <a:avLst/>
          </a:prstGeom>
        </p:spPr>
      </p:pic>
      <p:pic>
        <p:nvPicPr>
          <p:cNvPr id="88" name="Resim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61722"/>
            <a:ext cx="601034" cy="2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vizit Logo Ad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DB07F7-0BBC-4F82-811A-11EDF548596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15FD88A-5547-42CF-9785-BBD2018BA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ADB130-980F-477F-9EBE-BFD4DEE44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Özel</PresentationFormat>
  <Paragraphs>10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Century Gothic</vt:lpstr>
      <vt:lpstr>Times New Roman</vt:lpstr>
      <vt:lpstr>Kartvizit Logo Ad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2011-06-28T20:16:38Z</dcterms:created>
  <dcterms:modified xsi:type="dcterms:W3CDTF">2014-01-28T10:52:02Z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