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</p:sldIdLst>
  <p:sldSz cx="12192000" cy="6858000"/>
  <p:notesSz cx="6858000" cy="9144000"/>
  <p:defaultTextStyle>
    <a:defPPr rtl="0"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C2FFA5D-87B4-456A-9821-1D502468CF0F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63" autoAdjust="0"/>
    <p:restoredTop sz="95248" autoAdjust="0"/>
  </p:normalViewPr>
  <p:slideViewPr>
    <p:cSldViewPr snapToGrid="0">
      <p:cViewPr varScale="1">
        <p:scale>
          <a:sx n="113" d="100"/>
          <a:sy n="113" d="100"/>
        </p:scale>
        <p:origin x="114" y="396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1" d="100"/>
          <a:sy n="101" d="100"/>
        </p:scale>
        <p:origin x="280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al__ma_Sayfas_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Kategori 1</c:v>
                </c:pt>
                <c:pt idx="1">
                  <c:v>Kategori 2</c:v>
                </c:pt>
                <c:pt idx="2">
                  <c:v>Kategori 3</c:v>
                </c:pt>
                <c:pt idx="3">
                  <c:v>Kategori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Kategori 1</c:v>
                </c:pt>
                <c:pt idx="1">
                  <c:v>Kategori 2</c:v>
                </c:pt>
                <c:pt idx="2">
                  <c:v>Kategori 3</c:v>
                </c:pt>
                <c:pt idx="3">
                  <c:v>Kategori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Kategori 1</c:v>
                </c:pt>
                <c:pt idx="1">
                  <c:v>Kategori 2</c:v>
                </c:pt>
                <c:pt idx="2">
                  <c:v>Kategori 3</c:v>
                </c:pt>
                <c:pt idx="3">
                  <c:v>Kategori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7327952"/>
        <c:axId val="107341192"/>
      </c:barChart>
      <c:catAx>
        <c:axId val="107327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107341192"/>
        <c:crosses val="autoZero"/>
        <c:auto val="1"/>
        <c:lblAlgn val="ctr"/>
        <c:lblOffset val="100"/>
        <c:noMultiLvlLbl val="0"/>
      </c:catAx>
      <c:valAx>
        <c:axId val="1073411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1073279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46E89A-3D66-4062-85CA-7865C00ABA69}" type="doc">
      <dgm:prSet loTypeId="urn:microsoft.com/office/officeart/2005/8/layout/venn1" loCatId="relationship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CBB8559B-EAA1-4219-B64B-B5890A2D0802}">
      <dgm:prSet phldrT="[Text]"/>
      <dgm:spPr/>
      <dgm:t>
        <a:bodyPr/>
        <a:lstStyle/>
        <a:p>
          <a:r>
            <a:rPr lang="tr-TR" noProof="0" dirty="0" smtClean="0"/>
            <a:t>Grup A</a:t>
          </a:r>
          <a:endParaRPr lang="tr-TR" noProof="0" dirty="0"/>
        </a:p>
      </dgm:t>
    </dgm:pt>
    <dgm:pt modelId="{5C8D36DD-DA91-4161-B5FC-C5CF33294656}" type="parTrans" cxnId="{48535640-9BB1-4C4F-B840-C92FC0871E98}">
      <dgm:prSet/>
      <dgm:spPr/>
      <dgm:t>
        <a:bodyPr/>
        <a:lstStyle/>
        <a:p>
          <a:endParaRPr lang="en-US"/>
        </a:p>
      </dgm:t>
    </dgm:pt>
    <dgm:pt modelId="{39EA6698-BB94-433E-AAB4-0CD9AA73F0FB}" type="sibTrans" cxnId="{48535640-9BB1-4C4F-B840-C92FC0871E98}">
      <dgm:prSet/>
      <dgm:spPr/>
      <dgm:t>
        <a:bodyPr/>
        <a:lstStyle/>
        <a:p>
          <a:endParaRPr lang="en-US"/>
        </a:p>
      </dgm:t>
    </dgm:pt>
    <dgm:pt modelId="{7ADF2F46-FE32-495A-8BEF-1B62F85AD86C}">
      <dgm:prSet phldrT="[Text]"/>
      <dgm:spPr/>
      <dgm:t>
        <a:bodyPr/>
        <a:lstStyle/>
        <a:p>
          <a:r>
            <a:rPr lang="tr-TR" noProof="0" dirty="0" smtClean="0"/>
            <a:t>Grup B</a:t>
          </a:r>
          <a:endParaRPr lang="tr-TR" noProof="0" dirty="0"/>
        </a:p>
      </dgm:t>
    </dgm:pt>
    <dgm:pt modelId="{27E88441-0860-43CE-A5E2-0371551201D3}" type="parTrans" cxnId="{76E8C79C-365F-483D-ADDD-53BD14A8B161}">
      <dgm:prSet/>
      <dgm:spPr/>
      <dgm:t>
        <a:bodyPr/>
        <a:lstStyle/>
        <a:p>
          <a:endParaRPr lang="en-US"/>
        </a:p>
      </dgm:t>
    </dgm:pt>
    <dgm:pt modelId="{3B828AD8-EE1F-4869-BB2C-8A165844516B}" type="sibTrans" cxnId="{76E8C79C-365F-483D-ADDD-53BD14A8B161}">
      <dgm:prSet/>
      <dgm:spPr/>
      <dgm:t>
        <a:bodyPr/>
        <a:lstStyle/>
        <a:p>
          <a:endParaRPr lang="en-US"/>
        </a:p>
      </dgm:t>
    </dgm:pt>
    <dgm:pt modelId="{508F617A-6029-40BA-BDBE-75E6AC725EA5}">
      <dgm:prSet phldrT="[Text]"/>
      <dgm:spPr/>
      <dgm:t>
        <a:bodyPr/>
        <a:lstStyle/>
        <a:p>
          <a:r>
            <a:rPr lang="tr-TR" noProof="0" dirty="0" smtClean="0"/>
            <a:t>Grup C</a:t>
          </a:r>
          <a:endParaRPr lang="tr-TR" noProof="0" dirty="0"/>
        </a:p>
      </dgm:t>
    </dgm:pt>
    <dgm:pt modelId="{A41A747B-6B42-4580-8933-0EF67C237046}" type="parTrans" cxnId="{486FB608-E4C5-46A2-8AC8-1B146F59AAB0}">
      <dgm:prSet/>
      <dgm:spPr/>
      <dgm:t>
        <a:bodyPr/>
        <a:lstStyle/>
        <a:p>
          <a:endParaRPr lang="en-US"/>
        </a:p>
      </dgm:t>
    </dgm:pt>
    <dgm:pt modelId="{67415834-F2AF-4BDF-8932-458B27868166}" type="sibTrans" cxnId="{486FB608-E4C5-46A2-8AC8-1B146F59AAB0}">
      <dgm:prSet/>
      <dgm:spPr/>
      <dgm:t>
        <a:bodyPr/>
        <a:lstStyle/>
        <a:p>
          <a:endParaRPr lang="en-US"/>
        </a:p>
      </dgm:t>
    </dgm:pt>
    <dgm:pt modelId="{A8DD8B5C-5003-4EE1-90C6-60680D559B09}" type="pres">
      <dgm:prSet presAssocID="{7046E89A-3D66-4062-85CA-7865C00ABA69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6326CDB-3F9B-4BF5-AA4B-ECEE96B0DAB6}" type="pres">
      <dgm:prSet presAssocID="{CBB8559B-EAA1-4219-B64B-B5890A2D0802}" presName="circ1" presStyleLbl="vennNode1" presStyleIdx="0" presStyleCnt="3"/>
      <dgm:spPr/>
      <dgm:t>
        <a:bodyPr/>
        <a:lstStyle/>
        <a:p>
          <a:endParaRPr lang="en-US"/>
        </a:p>
      </dgm:t>
    </dgm:pt>
    <dgm:pt modelId="{64063AA0-E9AB-4D23-978F-A5EFF74E14C6}" type="pres">
      <dgm:prSet presAssocID="{CBB8559B-EAA1-4219-B64B-B5890A2D0802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621911-29BF-4A56-B317-B1B03E51A7FD}" type="pres">
      <dgm:prSet presAssocID="{7ADF2F46-FE32-495A-8BEF-1B62F85AD86C}" presName="circ2" presStyleLbl="vennNode1" presStyleIdx="1" presStyleCnt="3"/>
      <dgm:spPr/>
      <dgm:t>
        <a:bodyPr/>
        <a:lstStyle/>
        <a:p>
          <a:endParaRPr lang="en-US"/>
        </a:p>
      </dgm:t>
    </dgm:pt>
    <dgm:pt modelId="{E3E73416-9261-4E40-9F4C-41A91E28C955}" type="pres">
      <dgm:prSet presAssocID="{7ADF2F46-FE32-495A-8BEF-1B62F85AD86C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A1E53C-AA27-4044-A22F-C421EFA31BFD}" type="pres">
      <dgm:prSet presAssocID="{508F617A-6029-40BA-BDBE-75E6AC725EA5}" presName="circ3" presStyleLbl="vennNode1" presStyleIdx="2" presStyleCnt="3"/>
      <dgm:spPr/>
      <dgm:t>
        <a:bodyPr/>
        <a:lstStyle/>
        <a:p>
          <a:endParaRPr lang="en-US"/>
        </a:p>
      </dgm:t>
    </dgm:pt>
    <dgm:pt modelId="{43100F98-ADEE-4A20-A6F1-4518C111D636}" type="pres">
      <dgm:prSet presAssocID="{508F617A-6029-40BA-BDBE-75E6AC725EA5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87803DB-45FF-438F-B054-A4B2AD03069C}" type="presOf" srcId="{7046E89A-3D66-4062-85CA-7865C00ABA69}" destId="{A8DD8B5C-5003-4EE1-90C6-60680D559B09}" srcOrd="0" destOrd="0" presId="urn:microsoft.com/office/officeart/2005/8/layout/venn1"/>
    <dgm:cxn modelId="{486FB608-E4C5-46A2-8AC8-1B146F59AAB0}" srcId="{7046E89A-3D66-4062-85CA-7865C00ABA69}" destId="{508F617A-6029-40BA-BDBE-75E6AC725EA5}" srcOrd="2" destOrd="0" parTransId="{A41A747B-6B42-4580-8933-0EF67C237046}" sibTransId="{67415834-F2AF-4BDF-8932-458B27868166}"/>
    <dgm:cxn modelId="{1921CA46-E6E0-49F6-91D0-B6F569725C7F}" type="presOf" srcId="{7ADF2F46-FE32-495A-8BEF-1B62F85AD86C}" destId="{E3E73416-9261-4E40-9F4C-41A91E28C955}" srcOrd="1" destOrd="0" presId="urn:microsoft.com/office/officeart/2005/8/layout/venn1"/>
    <dgm:cxn modelId="{F0CBDD1C-5F82-470F-B788-51FF1662361D}" type="presOf" srcId="{CBB8559B-EAA1-4219-B64B-B5890A2D0802}" destId="{E6326CDB-3F9B-4BF5-AA4B-ECEE96B0DAB6}" srcOrd="0" destOrd="0" presId="urn:microsoft.com/office/officeart/2005/8/layout/venn1"/>
    <dgm:cxn modelId="{76E8C79C-365F-483D-ADDD-53BD14A8B161}" srcId="{7046E89A-3D66-4062-85CA-7865C00ABA69}" destId="{7ADF2F46-FE32-495A-8BEF-1B62F85AD86C}" srcOrd="1" destOrd="0" parTransId="{27E88441-0860-43CE-A5E2-0371551201D3}" sibTransId="{3B828AD8-EE1F-4869-BB2C-8A165844516B}"/>
    <dgm:cxn modelId="{492C7AB6-3492-4412-AAB6-847917E1EDA2}" type="presOf" srcId="{CBB8559B-EAA1-4219-B64B-B5890A2D0802}" destId="{64063AA0-E9AB-4D23-978F-A5EFF74E14C6}" srcOrd="1" destOrd="0" presId="urn:microsoft.com/office/officeart/2005/8/layout/venn1"/>
    <dgm:cxn modelId="{48535640-9BB1-4C4F-B840-C92FC0871E98}" srcId="{7046E89A-3D66-4062-85CA-7865C00ABA69}" destId="{CBB8559B-EAA1-4219-B64B-B5890A2D0802}" srcOrd="0" destOrd="0" parTransId="{5C8D36DD-DA91-4161-B5FC-C5CF33294656}" sibTransId="{39EA6698-BB94-433E-AAB4-0CD9AA73F0FB}"/>
    <dgm:cxn modelId="{3CD42AC5-2841-4764-84B3-54F47FE6DEB4}" type="presOf" srcId="{7ADF2F46-FE32-495A-8BEF-1B62F85AD86C}" destId="{1E621911-29BF-4A56-B317-B1B03E51A7FD}" srcOrd="0" destOrd="0" presId="urn:microsoft.com/office/officeart/2005/8/layout/venn1"/>
    <dgm:cxn modelId="{DED73FED-ED6F-4B2D-9A99-8500ACA67412}" type="presOf" srcId="{508F617A-6029-40BA-BDBE-75E6AC725EA5}" destId="{43100F98-ADEE-4A20-A6F1-4518C111D636}" srcOrd="1" destOrd="0" presId="urn:microsoft.com/office/officeart/2005/8/layout/venn1"/>
    <dgm:cxn modelId="{EB1BCCE1-9FB3-477E-A3D4-E33D8FFFC76A}" type="presOf" srcId="{508F617A-6029-40BA-BDBE-75E6AC725EA5}" destId="{ECA1E53C-AA27-4044-A22F-C421EFA31BFD}" srcOrd="0" destOrd="0" presId="urn:microsoft.com/office/officeart/2005/8/layout/venn1"/>
    <dgm:cxn modelId="{29AF030E-30AC-4E02-8686-BA577DABB328}" type="presParOf" srcId="{A8DD8B5C-5003-4EE1-90C6-60680D559B09}" destId="{E6326CDB-3F9B-4BF5-AA4B-ECEE96B0DAB6}" srcOrd="0" destOrd="0" presId="urn:microsoft.com/office/officeart/2005/8/layout/venn1"/>
    <dgm:cxn modelId="{352E317B-D94D-4F4D-B484-ACECD653080C}" type="presParOf" srcId="{A8DD8B5C-5003-4EE1-90C6-60680D559B09}" destId="{64063AA0-E9AB-4D23-978F-A5EFF74E14C6}" srcOrd="1" destOrd="0" presId="urn:microsoft.com/office/officeart/2005/8/layout/venn1"/>
    <dgm:cxn modelId="{A7A1FD68-C019-4414-BF42-9EB8D44D7214}" type="presParOf" srcId="{A8DD8B5C-5003-4EE1-90C6-60680D559B09}" destId="{1E621911-29BF-4A56-B317-B1B03E51A7FD}" srcOrd="2" destOrd="0" presId="urn:microsoft.com/office/officeart/2005/8/layout/venn1"/>
    <dgm:cxn modelId="{81FE6ACC-1CFE-40F0-8244-90BD6E81C728}" type="presParOf" srcId="{A8DD8B5C-5003-4EE1-90C6-60680D559B09}" destId="{E3E73416-9261-4E40-9F4C-41A91E28C955}" srcOrd="3" destOrd="0" presId="urn:microsoft.com/office/officeart/2005/8/layout/venn1"/>
    <dgm:cxn modelId="{45AB3CDB-2872-4F0D-BBF6-96B81B5ABB2C}" type="presParOf" srcId="{A8DD8B5C-5003-4EE1-90C6-60680D559B09}" destId="{ECA1E53C-AA27-4044-A22F-C421EFA31BFD}" srcOrd="4" destOrd="0" presId="urn:microsoft.com/office/officeart/2005/8/layout/venn1"/>
    <dgm:cxn modelId="{05C8E171-BA85-45A2-9DB5-47D346FDD9D6}" type="presParOf" srcId="{A8DD8B5C-5003-4EE1-90C6-60680D559B09}" destId="{43100F98-ADEE-4A20-A6F1-4518C111D636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326CDB-3F9B-4BF5-AA4B-ECEE96B0DAB6}">
      <dsp:nvSpPr>
        <dsp:cNvPr id="0" name=""/>
        <dsp:cNvSpPr/>
      </dsp:nvSpPr>
      <dsp:spPr>
        <a:xfrm>
          <a:off x="1005839" y="53339"/>
          <a:ext cx="2560320" cy="2560320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5000" kern="1200" noProof="0" dirty="0" smtClean="0"/>
            <a:t>Grup A</a:t>
          </a:r>
          <a:endParaRPr lang="tr-TR" sz="5000" kern="1200" noProof="0" dirty="0"/>
        </a:p>
      </dsp:txBody>
      <dsp:txXfrm>
        <a:off x="1347216" y="501395"/>
        <a:ext cx="1877568" cy="1152144"/>
      </dsp:txXfrm>
    </dsp:sp>
    <dsp:sp modelId="{1E621911-29BF-4A56-B317-B1B03E51A7FD}">
      <dsp:nvSpPr>
        <dsp:cNvPr id="0" name=""/>
        <dsp:cNvSpPr/>
      </dsp:nvSpPr>
      <dsp:spPr>
        <a:xfrm>
          <a:off x="1929688" y="1653540"/>
          <a:ext cx="2560320" cy="2560320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-7464692"/>
                <a:satOff val="25845"/>
                <a:lumOff val="176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alpha val="50000"/>
                <a:hueOff val="-7464692"/>
                <a:satOff val="25845"/>
                <a:lumOff val="176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alpha val="50000"/>
                <a:hueOff val="-7464692"/>
                <a:satOff val="25845"/>
                <a:lumOff val="176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5000" kern="1200" noProof="0" dirty="0" smtClean="0"/>
            <a:t>Grup B</a:t>
          </a:r>
          <a:endParaRPr lang="tr-TR" sz="5000" kern="1200" noProof="0" dirty="0"/>
        </a:p>
      </dsp:txBody>
      <dsp:txXfrm>
        <a:off x="2712719" y="2314955"/>
        <a:ext cx="1536192" cy="1408176"/>
      </dsp:txXfrm>
    </dsp:sp>
    <dsp:sp modelId="{ECA1E53C-AA27-4044-A22F-C421EFA31BFD}">
      <dsp:nvSpPr>
        <dsp:cNvPr id="0" name=""/>
        <dsp:cNvSpPr/>
      </dsp:nvSpPr>
      <dsp:spPr>
        <a:xfrm>
          <a:off x="81991" y="1653540"/>
          <a:ext cx="2560320" cy="2560320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-14929384"/>
                <a:satOff val="51690"/>
                <a:lumOff val="35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alpha val="50000"/>
                <a:hueOff val="-14929384"/>
                <a:satOff val="51690"/>
                <a:lumOff val="35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alpha val="50000"/>
                <a:hueOff val="-14929384"/>
                <a:satOff val="51690"/>
                <a:lumOff val="35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5000" kern="1200" noProof="0" dirty="0" smtClean="0"/>
            <a:t>Grup C</a:t>
          </a:r>
          <a:endParaRPr lang="tr-TR" sz="5000" kern="1200" noProof="0" dirty="0"/>
        </a:p>
      </dsp:txBody>
      <dsp:txXfrm>
        <a:off x="323087" y="2314955"/>
        <a:ext cx="1536192" cy="14081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tr-TR" dirty="0"/>
          </a:p>
        </p:txBody>
      </p:sp>
      <p:sp>
        <p:nvSpPr>
          <p:cNvPr id="3" name="Tarih Yer Tutucus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F27E30B9-79DC-4EB9-96A0-5AA1BCAFDDD1}" type="datetime1">
              <a:rPr lang="tr-TR" smtClean="0"/>
              <a:pPr algn="r" rtl="0"/>
              <a:t>16.12.2013</a:t>
            </a:fld>
            <a:endParaRPr lang="tr-TR" dirty="0"/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r>
              <a:rPr lang="tr-TR" dirty="0" smtClean="0"/>
              <a:t>‹#›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778241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tr-TR" dirty="0"/>
          </a:p>
        </p:txBody>
      </p:sp>
      <p:sp>
        <p:nvSpPr>
          <p:cNvPr id="3" name="Tarih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F9EF49C2-A81D-4CF6-AA8A-9FB1B1B5191B}" type="datetime1">
              <a:rPr lang="tr-TR" smtClean="0"/>
              <a:pPr/>
              <a:t>16.12.2013</a:t>
            </a:fld>
            <a:endParaRPr lang="tr-TR" dirty="0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tr-TR" dirty="0"/>
          </a:p>
        </p:txBody>
      </p:sp>
      <p:sp>
        <p:nvSpPr>
          <p:cNvPr id="5" name="Notlar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tr-TR" dirty="0" smtClean="0"/>
              <a:t>Asıl metin stillerini düzenlemek için tıklatın</a:t>
            </a:r>
          </a:p>
          <a:p>
            <a:pPr lvl="1" rtl="0"/>
            <a:r>
              <a:rPr lang="tr-TR" dirty="0" smtClean="0"/>
              <a:t>İkinci düzey</a:t>
            </a:r>
          </a:p>
          <a:p>
            <a:pPr lvl="2" rtl="0"/>
            <a:r>
              <a:rPr lang="tr-TR" dirty="0" smtClean="0"/>
              <a:t>Üçüncü düzey</a:t>
            </a:r>
          </a:p>
          <a:p>
            <a:pPr lvl="3" rtl="0"/>
            <a:r>
              <a:rPr lang="tr-TR" dirty="0" smtClean="0"/>
              <a:t>Dördüncü düzey</a:t>
            </a:r>
          </a:p>
          <a:p>
            <a:pPr lvl="4" rtl="0"/>
            <a:r>
              <a:rPr lang="tr-TR" dirty="0" smtClean="0"/>
              <a:t>Beşinci düzey</a:t>
            </a:r>
            <a:endParaRPr lang="tr-TR" dirty="0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r>
              <a:rPr lang="tr-TR" dirty="0" smtClean="0"/>
              <a:t>‹#›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5282258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r>
              <a:rPr lang="tr-TR" smtClean="0"/>
              <a:t>‹#›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999310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lar Yer Tutucusu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r>
              <a:rPr lang="en-US" dirty="0" smtClean="0"/>
              <a:t>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53068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kdörtgen 7"/>
          <p:cNvSpPr/>
          <p:nvPr userDrawn="1"/>
        </p:nvSpPr>
        <p:spPr bwMode="hidden">
          <a:xfrm>
            <a:off x="915924" y="0"/>
            <a:ext cx="7178040" cy="5943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tr-TR" dirty="0"/>
          </a:p>
        </p:txBody>
      </p:sp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1190244" y="2514600"/>
            <a:ext cx="6629400" cy="2743200"/>
          </a:xfrm>
        </p:spPr>
        <p:txBody>
          <a:bodyPr rtlCol="0" anchor="b"/>
          <a:lstStyle>
            <a:lvl1pPr algn="l" rtl="0">
              <a:lnSpc>
                <a:spcPct val="80000"/>
              </a:lnSpc>
              <a:defRPr sz="6600"/>
            </a:lvl1pPr>
          </a:lstStyle>
          <a:p>
            <a:pPr rtl="0"/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190244" y="5303520"/>
            <a:ext cx="6629400" cy="4572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tr-TR" dirty="0" smtClean="0"/>
              <a:t>Asıl alt başlık stilini düzenlemek için tıklatın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tr-TR" dirty="0" smtClean="0"/>
              <a:t>Asıl metin stillerini düzenlemek için tıklatın</a:t>
            </a:r>
          </a:p>
          <a:p>
            <a:pPr lvl="1" rtl="0"/>
            <a:r>
              <a:rPr lang="tr-TR" dirty="0" smtClean="0"/>
              <a:t>İkinci düzey</a:t>
            </a:r>
          </a:p>
          <a:p>
            <a:pPr lvl="2" rtl="0"/>
            <a:r>
              <a:rPr lang="tr-TR" dirty="0" smtClean="0"/>
              <a:t>Üçüncü düzey</a:t>
            </a:r>
          </a:p>
          <a:p>
            <a:pPr lvl="3" rtl="0"/>
            <a:r>
              <a:rPr lang="tr-TR" dirty="0" smtClean="0"/>
              <a:t>Dördüncü düzey</a:t>
            </a:r>
          </a:p>
          <a:p>
            <a:pPr lvl="4" rtl="0"/>
            <a:r>
              <a:rPr lang="tr-TR" dirty="0" smtClean="0"/>
              <a:t>Beşinci düzey</a:t>
            </a:r>
            <a:endParaRPr lang="tr-TR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6727A5D-5B87-4843-B627-9762154A8026}" type="datetime1">
              <a:rPr lang="tr-TR" smtClean="0"/>
              <a:t>16.12.2013</a:t>
            </a:fld>
            <a:endParaRPr lang="tr-TR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tr-TR" dirty="0" smtClean="0"/>
              <a:t>‹#›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 1"/>
          <p:cNvSpPr>
            <a:spLocks noGrp="1"/>
          </p:cNvSpPr>
          <p:nvPr>
            <p:ph type="title" orient="vert"/>
          </p:nvPr>
        </p:nvSpPr>
        <p:spPr>
          <a:xfrm>
            <a:off x="8810512" y="419099"/>
            <a:ext cx="2086087" cy="5753101"/>
          </a:xfrm>
        </p:spPr>
        <p:txBody>
          <a:bodyPr vert="eaVert" rtlCol="0"/>
          <a:lstStyle/>
          <a:p>
            <a:pPr rtl="0"/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1295400" y="419099"/>
            <a:ext cx="7277100" cy="5753101"/>
          </a:xfrm>
        </p:spPr>
        <p:txBody>
          <a:bodyPr vert="eaVert" rtlCol="0"/>
          <a:lstStyle/>
          <a:p>
            <a:pPr lvl="0" rtl="0"/>
            <a:r>
              <a:rPr lang="tr-TR" dirty="0" smtClean="0"/>
              <a:t>Asıl metin stillerini düzenlemek için tıklatın</a:t>
            </a:r>
          </a:p>
          <a:p>
            <a:pPr lvl="1" rtl="0"/>
            <a:r>
              <a:rPr lang="tr-TR" dirty="0" smtClean="0"/>
              <a:t>İkinci düzey</a:t>
            </a:r>
          </a:p>
          <a:p>
            <a:pPr lvl="2" rtl="0"/>
            <a:r>
              <a:rPr lang="tr-TR" dirty="0" smtClean="0"/>
              <a:t>Üçüncü düzey</a:t>
            </a:r>
          </a:p>
          <a:p>
            <a:pPr lvl="3" rtl="0"/>
            <a:r>
              <a:rPr lang="tr-TR" dirty="0" smtClean="0"/>
              <a:t>Dördüncü düzey</a:t>
            </a:r>
          </a:p>
          <a:p>
            <a:pPr lvl="4" rtl="0"/>
            <a:r>
              <a:rPr lang="tr-TR" dirty="0" smtClean="0"/>
              <a:t>Beşinci düzey</a:t>
            </a:r>
            <a:endParaRPr lang="tr-TR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B212EDA-2C83-4B0B-B04B-D93D37B26E96}" type="datetime1">
              <a:rPr lang="tr-TR" smtClean="0"/>
              <a:t>16.12.2013</a:t>
            </a:fld>
            <a:endParaRPr lang="tr-TR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tr-TR" dirty="0" smtClean="0"/>
              <a:t>‹#›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tr-TR" dirty="0" smtClean="0"/>
              <a:t>Asıl metin stillerini düzenlemek için tıklatın</a:t>
            </a:r>
          </a:p>
          <a:p>
            <a:pPr lvl="1" rtl="0"/>
            <a:r>
              <a:rPr lang="tr-TR" dirty="0" smtClean="0"/>
              <a:t>İkinci düzey</a:t>
            </a:r>
          </a:p>
          <a:p>
            <a:pPr lvl="2" rtl="0"/>
            <a:r>
              <a:rPr lang="tr-TR" dirty="0" smtClean="0"/>
              <a:t>Üçüncü düzey</a:t>
            </a:r>
          </a:p>
          <a:p>
            <a:pPr lvl="3" rtl="0"/>
            <a:r>
              <a:rPr lang="tr-TR" dirty="0" smtClean="0"/>
              <a:t>Dördüncü düzey</a:t>
            </a:r>
          </a:p>
          <a:p>
            <a:pPr lvl="4" rtl="0"/>
            <a:r>
              <a:rPr lang="tr-TR" dirty="0" smtClean="0"/>
              <a:t>Beşinci düzey</a:t>
            </a:r>
            <a:endParaRPr lang="tr-TR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B8D2A47-75D1-4C07-B5FC-8F91DF49FDFA}" type="datetime1">
              <a:rPr lang="tr-TR" smtClean="0"/>
              <a:t>16.12.2013</a:t>
            </a:fld>
            <a:endParaRPr lang="tr-TR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tr-TR" dirty="0" smtClean="0"/>
              <a:t>‹#›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ölüm Başlığı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 userDrawn="1"/>
        </p:nvSpPr>
        <p:spPr bwMode="hidden">
          <a:xfrm>
            <a:off x="-1" y="1676400"/>
            <a:ext cx="9313683" cy="42672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tr-TR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295400" y="2212848"/>
            <a:ext cx="6217920" cy="2862262"/>
          </a:xfrm>
        </p:spPr>
        <p:txBody>
          <a:bodyPr rtlCol="0" anchor="b"/>
          <a:lstStyle>
            <a:lvl1pPr algn="l" rtl="0">
              <a:lnSpc>
                <a:spcPct val="80000"/>
              </a:lnSpc>
              <a:defRPr sz="5400"/>
            </a:lvl1pPr>
          </a:lstStyle>
          <a:p>
            <a:pPr rtl="0"/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295400" y="5120640"/>
            <a:ext cx="6217920" cy="4572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/>
            </a:lvl1pPr>
            <a:lvl2pPr marL="457200" indent="0" algn="l" rtl="0">
              <a:buNone/>
              <a:defRPr sz="2000"/>
            </a:lvl2pPr>
            <a:lvl3pPr marL="914400" indent="0" algn="l" rtl="0">
              <a:buNone/>
              <a:defRPr sz="1800"/>
            </a:lvl3pPr>
            <a:lvl4pPr marL="1371600" indent="0" algn="l" rtl="0">
              <a:buNone/>
              <a:defRPr sz="1600"/>
            </a:lvl4pPr>
            <a:lvl5pPr marL="1828800" indent="0" algn="l" rtl="0">
              <a:buNone/>
              <a:defRPr sz="1600"/>
            </a:lvl5pPr>
            <a:lvl6pPr marL="2286000" indent="0" algn="l" rtl="0">
              <a:buNone/>
              <a:defRPr sz="1600"/>
            </a:lvl6pPr>
            <a:lvl7pPr marL="2743200" indent="0" algn="l" rtl="0">
              <a:buNone/>
              <a:defRPr sz="1600"/>
            </a:lvl7pPr>
            <a:lvl8pPr marL="3200400" indent="0" algn="l" rtl="0">
              <a:buNone/>
              <a:defRPr sz="1600"/>
            </a:lvl8pPr>
            <a:lvl9pPr marL="3657600" indent="0" algn="l" rtl="0">
              <a:buNone/>
              <a:defRPr sz="1600"/>
            </a:lvl9pPr>
          </a:lstStyle>
          <a:p>
            <a:pPr lvl="0" rtl="0"/>
            <a:r>
              <a:rPr lang="tr-TR" dirty="0" smtClean="0"/>
              <a:t>Asıl metin stillerini düzenlemek için tıklatın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1295400" y="1905000"/>
            <a:ext cx="4572000" cy="42672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800"/>
            </a:lvl6pPr>
            <a:lvl7pPr algn="l" rtl="0">
              <a:defRPr sz="1800"/>
            </a:lvl7pPr>
            <a:lvl8pPr algn="l" rtl="0">
              <a:defRPr sz="1800"/>
            </a:lvl8pPr>
            <a:lvl9pPr algn="l" rtl="0">
              <a:defRPr sz="1800"/>
            </a:lvl9pPr>
          </a:lstStyle>
          <a:p>
            <a:pPr lvl="0" rtl="0"/>
            <a:r>
              <a:rPr lang="tr-TR" dirty="0" smtClean="0"/>
              <a:t>Asıl metin stillerini düzenlemek için tıklatın</a:t>
            </a:r>
          </a:p>
          <a:p>
            <a:pPr lvl="1" rtl="0"/>
            <a:r>
              <a:rPr lang="tr-TR" dirty="0" smtClean="0"/>
              <a:t>İkinci düzey</a:t>
            </a:r>
          </a:p>
          <a:p>
            <a:pPr lvl="2" rtl="0"/>
            <a:r>
              <a:rPr lang="tr-TR" dirty="0" smtClean="0"/>
              <a:t>Üçüncü düzey</a:t>
            </a:r>
          </a:p>
          <a:p>
            <a:pPr lvl="3" rtl="0"/>
            <a:r>
              <a:rPr lang="tr-TR" dirty="0" smtClean="0"/>
              <a:t>Dördüncü düzey</a:t>
            </a:r>
          </a:p>
          <a:p>
            <a:pPr lvl="4" rtl="0"/>
            <a:r>
              <a:rPr lang="tr-TR" dirty="0" smtClean="0"/>
              <a:t>Beşinci düzey</a:t>
            </a:r>
            <a:endParaRPr lang="tr-TR" dirty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324600" y="1905000"/>
            <a:ext cx="4572000" cy="42672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800"/>
            </a:lvl6pPr>
            <a:lvl7pPr algn="l" rtl="0">
              <a:defRPr sz="1800"/>
            </a:lvl7pPr>
            <a:lvl8pPr algn="l" rtl="0">
              <a:defRPr sz="1800"/>
            </a:lvl8pPr>
            <a:lvl9pPr algn="l" rtl="0">
              <a:defRPr sz="1800"/>
            </a:lvl9pPr>
          </a:lstStyle>
          <a:p>
            <a:pPr lvl="0" rtl="0"/>
            <a:r>
              <a:rPr lang="tr-TR" dirty="0" smtClean="0"/>
              <a:t>Asıl metin stillerini düzenlemek için tıklatın</a:t>
            </a:r>
          </a:p>
          <a:p>
            <a:pPr lvl="1" rtl="0"/>
            <a:r>
              <a:rPr lang="tr-TR" dirty="0" smtClean="0"/>
              <a:t>İkinci düzey</a:t>
            </a:r>
          </a:p>
          <a:p>
            <a:pPr lvl="2" rtl="0"/>
            <a:r>
              <a:rPr lang="tr-TR" dirty="0" smtClean="0"/>
              <a:t>Üçüncü düzey</a:t>
            </a:r>
          </a:p>
          <a:p>
            <a:pPr lvl="3" rtl="0"/>
            <a:r>
              <a:rPr lang="tr-TR" dirty="0" smtClean="0"/>
              <a:t>Dördüncü düzey</a:t>
            </a:r>
          </a:p>
          <a:p>
            <a:pPr lvl="4" rtl="0"/>
            <a:r>
              <a:rPr lang="tr-TR" dirty="0" smtClean="0"/>
              <a:t>Beşinci düzey</a:t>
            </a:r>
            <a:endParaRPr lang="tr-TR" dirty="0"/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DF2EA0D-AD14-40EB-B196-D8F11F1BB343}" type="datetime1">
              <a:rPr lang="tr-TR" smtClean="0"/>
              <a:t>16.12.2013</a:t>
            </a:fld>
            <a:endParaRPr lang="tr-TR" dirty="0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tr-TR" dirty="0" smtClean="0"/>
              <a:t>‹#›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295400" y="1904999"/>
            <a:ext cx="4572000" cy="698351"/>
          </a:xfrm>
        </p:spPr>
        <p:txBody>
          <a:bodyPr rtlCol="0" anchor="ctr">
            <a:normAutofit/>
          </a:bodyPr>
          <a:lstStyle>
            <a:lvl1pPr marL="0" indent="0" algn="l" rtl="0">
              <a:buNone/>
              <a:defRPr sz="2000" b="0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tr-TR" dirty="0" smtClean="0"/>
              <a:t>Asıl metin stillerini düzenlemek için tıklatın</a:t>
            </a:r>
            <a:endParaRPr lang="tr-TR" dirty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1295400" y="2603351"/>
            <a:ext cx="4572000" cy="3568849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tr-TR" dirty="0" smtClean="0"/>
              <a:t>Asıl metin stillerini düzenlemek için tıklatın</a:t>
            </a:r>
          </a:p>
          <a:p>
            <a:pPr lvl="1" rtl="0"/>
            <a:r>
              <a:rPr lang="tr-TR" dirty="0" smtClean="0"/>
              <a:t>İkinci düzey</a:t>
            </a:r>
          </a:p>
          <a:p>
            <a:pPr lvl="2" rtl="0"/>
            <a:r>
              <a:rPr lang="tr-TR" dirty="0" smtClean="0"/>
              <a:t>Üçüncü düzey</a:t>
            </a:r>
          </a:p>
          <a:p>
            <a:pPr lvl="3" rtl="0"/>
            <a:r>
              <a:rPr lang="tr-TR" dirty="0" smtClean="0"/>
              <a:t>Dördüncü düzey</a:t>
            </a:r>
          </a:p>
          <a:p>
            <a:pPr lvl="4" rtl="0"/>
            <a:r>
              <a:rPr lang="tr-TR" dirty="0" smtClean="0"/>
              <a:t>Beşinci düzey</a:t>
            </a:r>
            <a:endParaRPr lang="tr-TR" dirty="0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324600" y="1904999"/>
            <a:ext cx="4572000" cy="698351"/>
          </a:xfrm>
        </p:spPr>
        <p:txBody>
          <a:bodyPr rtlCol="0" anchor="ctr">
            <a:normAutofit/>
          </a:bodyPr>
          <a:lstStyle>
            <a:lvl1pPr marL="0" indent="0" algn="l" rtl="0">
              <a:buNone/>
              <a:defRPr sz="2000" b="0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tr-TR" dirty="0" smtClean="0"/>
              <a:t>Asıl metin stillerini düzenlemek için tıklatın</a:t>
            </a:r>
            <a:endParaRPr lang="tr-TR" dirty="0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324600" y="2603351"/>
            <a:ext cx="4572000" cy="3568849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tr-TR" dirty="0" smtClean="0"/>
              <a:t>Asıl metin stillerini düzenlemek için tıklatın</a:t>
            </a:r>
          </a:p>
          <a:p>
            <a:pPr lvl="1" rtl="0"/>
            <a:r>
              <a:rPr lang="tr-TR" dirty="0" smtClean="0"/>
              <a:t>İkinci düzey</a:t>
            </a:r>
          </a:p>
          <a:p>
            <a:pPr lvl="2" rtl="0"/>
            <a:r>
              <a:rPr lang="tr-TR" dirty="0" smtClean="0"/>
              <a:t>Üçüncü düzey</a:t>
            </a:r>
          </a:p>
          <a:p>
            <a:pPr lvl="3" rtl="0"/>
            <a:r>
              <a:rPr lang="tr-TR" dirty="0" smtClean="0"/>
              <a:t>Dördüncü düzey</a:t>
            </a:r>
          </a:p>
          <a:p>
            <a:pPr lvl="4" rtl="0"/>
            <a:r>
              <a:rPr lang="tr-TR" dirty="0" smtClean="0"/>
              <a:t>Beşinci düzey</a:t>
            </a:r>
            <a:endParaRPr lang="tr-TR" dirty="0"/>
          </a:p>
        </p:txBody>
      </p:sp>
      <p:sp>
        <p:nvSpPr>
          <p:cNvPr id="7" name="Tarih Yer Tutucusu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81D3EE3-B557-47D1-81DD-8D6415CD1FA4}" type="datetime1">
              <a:rPr lang="tr-TR" smtClean="0"/>
              <a:t>16.12.2013</a:t>
            </a:fld>
            <a:endParaRPr lang="tr-TR" dirty="0"/>
          </a:p>
        </p:txBody>
      </p:sp>
      <p:sp>
        <p:nvSpPr>
          <p:cNvPr id="8" name="Alt Bilgi Yer Tutucusu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dirty="0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tr-TR" dirty="0" smtClean="0"/>
              <a:t>‹#›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Tarih Yer Tutucusu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FDEB34A-A8CB-48FA-A65E-0CC75F5D29F5}" type="datetime1">
              <a:rPr lang="tr-TR" smtClean="0"/>
              <a:t>16.12.2013</a:t>
            </a:fld>
            <a:endParaRPr lang="tr-TR" dirty="0"/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tr-TR" dirty="0" smtClean="0"/>
              <a:t>‹#›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ih Yer Tutucusu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F874BC4-B7E7-4249-9D32-7E4085FA96AE}" type="datetime1">
              <a:rPr lang="tr-TR" smtClean="0"/>
              <a:t>16.12.2013</a:t>
            </a:fld>
            <a:endParaRPr lang="tr-TR" dirty="0"/>
          </a:p>
        </p:txBody>
      </p:sp>
      <p:sp>
        <p:nvSpPr>
          <p:cNvPr id="3" name="Alt Bilgi Yer Tutucusu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tr-TR" dirty="0" smtClean="0"/>
              <a:t>‹#›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kdörtgen 7"/>
          <p:cNvSpPr/>
          <p:nvPr userDrawn="1"/>
        </p:nvSpPr>
        <p:spPr bwMode="hidden">
          <a:xfrm>
            <a:off x="4876800" y="0"/>
            <a:ext cx="7315200" cy="685628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25400" dir="10800000" algn="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tr-TR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09601" y="2651760"/>
            <a:ext cx="3657600" cy="1828800"/>
          </a:xfrm>
        </p:spPr>
        <p:txBody>
          <a:bodyPr rtlCol="0" anchor="b"/>
          <a:lstStyle>
            <a:lvl1pPr algn="l" rtl="0">
              <a:defRPr sz="3600">
                <a:solidFill>
                  <a:schemeClr val="bg1"/>
                </a:solidFill>
              </a:defRPr>
            </a:lvl1pPr>
          </a:lstStyle>
          <a:p>
            <a:pPr rtl="0"/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494020" y="688489"/>
            <a:ext cx="6080760" cy="5483711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/>
            </a:lvl8pPr>
            <a:lvl9pPr algn="l" rtl="0">
              <a:defRPr sz="2000"/>
            </a:lvl9pPr>
          </a:lstStyle>
          <a:p>
            <a:pPr lvl="0" rtl="0"/>
            <a:r>
              <a:rPr lang="tr-TR" dirty="0" smtClean="0"/>
              <a:t>Asıl metin stillerini düzenlemek için tıklatın</a:t>
            </a:r>
          </a:p>
          <a:p>
            <a:pPr lvl="1" rtl="0"/>
            <a:r>
              <a:rPr lang="tr-TR" dirty="0" smtClean="0"/>
              <a:t>İkinci düzey</a:t>
            </a:r>
          </a:p>
          <a:p>
            <a:pPr lvl="2" rtl="0"/>
            <a:r>
              <a:rPr lang="tr-TR" dirty="0" smtClean="0"/>
              <a:t>Üçüncü düzey</a:t>
            </a:r>
          </a:p>
          <a:p>
            <a:pPr lvl="3" rtl="0"/>
            <a:r>
              <a:rPr lang="tr-TR" dirty="0" smtClean="0"/>
              <a:t>Dördüncü düzey</a:t>
            </a:r>
          </a:p>
          <a:p>
            <a:pPr lvl="4" rtl="0"/>
            <a:r>
              <a:rPr lang="tr-TR" dirty="0" smtClean="0"/>
              <a:t>Beşinci düzey</a:t>
            </a:r>
            <a:endParaRPr lang="tr-TR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09600" y="4617720"/>
            <a:ext cx="3657600" cy="1554480"/>
          </a:xfrm>
        </p:spPr>
        <p:txBody>
          <a:bodyPr rtlCol="0">
            <a:normAutofit/>
          </a:bodyPr>
          <a:lstStyle>
            <a:lvl1pPr marL="0" indent="0" algn="l" rtl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tr-TR" dirty="0" smtClean="0"/>
              <a:t>Asıl metin stillerini düzenlemek için tıklatın</a:t>
            </a:r>
            <a:endParaRPr lang="tr-TR" dirty="0"/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ABE581C-6B9C-4041-A4B4-9B71236AE956}" type="datetime1">
              <a:rPr lang="tr-TR" smtClean="0"/>
              <a:t>16.12.2013</a:t>
            </a:fld>
            <a:endParaRPr lang="tr-TR" dirty="0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tr-TR" dirty="0" smtClean="0"/>
              <a:t>‹#›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kdörtgen 7"/>
          <p:cNvSpPr/>
          <p:nvPr/>
        </p:nvSpPr>
        <p:spPr bwMode="hidden">
          <a:xfrm>
            <a:off x="4876800" y="0"/>
            <a:ext cx="7315200" cy="685628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25400" dir="10800000" algn="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tr-TR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12648" y="2651760"/>
            <a:ext cx="3657600" cy="1828800"/>
          </a:xfrm>
        </p:spPr>
        <p:txBody>
          <a:bodyPr rtlCol="0" anchor="b"/>
          <a:lstStyle>
            <a:lvl1pPr algn="l" rtl="0">
              <a:defRPr sz="3600">
                <a:solidFill>
                  <a:schemeClr val="bg1"/>
                </a:solidFill>
              </a:defRPr>
            </a:lvl1pPr>
          </a:lstStyle>
          <a:p>
            <a:pPr rtl="0"/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494020" y="684943"/>
            <a:ext cx="6080760" cy="5486400"/>
          </a:xfrm>
          <a:solidFill>
            <a:schemeClr val="bg1">
              <a:lumMod val="90000"/>
              <a:lumOff val="10000"/>
            </a:schemeClr>
          </a:solidFill>
          <a:effectLst>
            <a:outerShdw blurRad="63500" sx="101000" sy="101000" algn="ctr" rotWithShape="0">
              <a:prstClr val="black">
                <a:alpha val="25000"/>
              </a:prstClr>
            </a:outerShdw>
          </a:effectLst>
        </p:spPr>
        <p:txBody>
          <a:bodyPr tIns="548640" rtlCol="0">
            <a:normAutofit/>
          </a:bodyPr>
          <a:lstStyle>
            <a:lvl1pPr marL="0" indent="0" algn="ctr" rtl="0">
              <a:buNone/>
              <a:defRPr sz="20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tr-TR" dirty="0" smtClean="0"/>
              <a:t>Resim eklemek için simgeyi tıklatın</a:t>
            </a:r>
            <a:endParaRPr lang="tr-TR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12648" y="4617720"/>
            <a:ext cx="3657600" cy="155448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tr-TR" dirty="0" smtClean="0"/>
              <a:t>Asıl metin stillerini düzenlemek için tıklatın</a:t>
            </a:r>
            <a:endParaRPr lang="tr-TR" dirty="0"/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26A2FA2-0399-49C9-B286-C41E1D307818}" type="datetime1">
              <a:rPr lang="tr-TR" smtClean="0"/>
              <a:t>16.12.2013</a:t>
            </a:fld>
            <a:endParaRPr lang="tr-TR" dirty="0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tr-TR" dirty="0" smtClean="0"/>
              <a:t>‹#›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ikdörtgen 9"/>
          <p:cNvSpPr/>
          <p:nvPr userDrawn="1"/>
        </p:nvSpPr>
        <p:spPr bwMode="hidden">
          <a:xfrm>
            <a:off x="0" y="5980361"/>
            <a:ext cx="12188952" cy="4521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25400" dir="5400000" algn="t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tr-TR" dirty="0"/>
          </a:p>
        </p:txBody>
      </p:sp>
      <p:sp>
        <p:nvSpPr>
          <p:cNvPr id="9" name="Dikdörtgen 8"/>
          <p:cNvSpPr/>
          <p:nvPr userDrawn="1"/>
        </p:nvSpPr>
        <p:spPr bwMode="hidden">
          <a:xfrm>
            <a:off x="1524" y="214604"/>
            <a:ext cx="12188952" cy="4521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25400" dir="16200000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tr-TR" dirty="0"/>
          </a:p>
        </p:txBody>
      </p:sp>
      <p:sp>
        <p:nvSpPr>
          <p:cNvPr id="8" name="Dikdörtgen 7"/>
          <p:cNvSpPr/>
          <p:nvPr userDrawn="1"/>
        </p:nvSpPr>
        <p:spPr bwMode="hidden">
          <a:xfrm>
            <a:off x="1524" y="214604"/>
            <a:ext cx="12188952" cy="6217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tr-TR" dirty="0"/>
          </a:p>
        </p:txBody>
      </p:sp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1295400" y="419100"/>
            <a:ext cx="9601200" cy="12573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rtl="0"/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295400" y="1905000"/>
            <a:ext cx="96012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tr-TR" dirty="0" smtClean="0"/>
              <a:t>Asıl metin stillerini düzenlemek için tıklatın</a:t>
            </a:r>
          </a:p>
          <a:p>
            <a:pPr lvl="1" rtl="0"/>
            <a:r>
              <a:rPr lang="tr-TR" dirty="0" smtClean="0"/>
              <a:t>İkinci düzey</a:t>
            </a:r>
          </a:p>
          <a:p>
            <a:pPr lvl="2" rtl="0"/>
            <a:r>
              <a:rPr lang="tr-TR" dirty="0" smtClean="0"/>
              <a:t>Üçüncü düzey</a:t>
            </a:r>
          </a:p>
          <a:p>
            <a:pPr lvl="3" rtl="0"/>
            <a:r>
              <a:rPr lang="tr-TR" dirty="0" smtClean="0"/>
              <a:t>Dördüncü düzey</a:t>
            </a:r>
          </a:p>
          <a:p>
            <a:pPr lvl="4" rtl="0"/>
            <a:r>
              <a:rPr lang="tr-TR" dirty="0" smtClean="0"/>
              <a:t>Beşinci düzey</a:t>
            </a:r>
            <a:endParaRPr lang="tr-TR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2"/>
          </p:nvPr>
        </p:nvSpPr>
        <p:spPr>
          <a:xfrm>
            <a:off x="9339166" y="6484777"/>
            <a:ext cx="1335054" cy="2740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09DE81-1364-46C0-9A1B-BBBEB4BB17F5}" type="datetime1">
              <a:rPr lang="tr-TR" smtClean="0"/>
              <a:pPr/>
              <a:t>16.12.2013</a:t>
            </a:fld>
            <a:endParaRPr lang="tr-TR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3"/>
          </p:nvPr>
        </p:nvSpPr>
        <p:spPr>
          <a:xfrm>
            <a:off x="609600" y="6484777"/>
            <a:ext cx="4123765" cy="2740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10896600" y="6484777"/>
            <a:ext cx="685800" cy="2740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tr-TR" dirty="0" smtClean="0"/>
              <a:t>‹#›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baseline="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SzPct val="9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1200"/>
        </a:spcBef>
        <a:buSzPct val="9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34440" indent="-18288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463040" indent="-18288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91640" indent="-18288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103120" indent="-18288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tr-TR" dirty="0" smtClean="0"/>
              <a:t>Başlık Düzeni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tr-TR" dirty="0" smtClean="0"/>
              <a:t>Alt Başlık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77790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endParaRPr lang="tr-TR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/>
        <p:txBody>
          <a:bodyPr rtlCol="0"/>
          <a:lstStyle/>
          <a:p>
            <a:pPr rtl="0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15990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endParaRPr lang="tr-TR" dirty="0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/>
        <p:txBody>
          <a:bodyPr rtlCol="0"/>
          <a:lstStyle/>
          <a:p>
            <a:pPr rtl="0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83874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dirty="0" smtClean="0"/>
              <a:t>Listeli Başlık ve İçerik Düzeni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r>
              <a:rPr lang="tr-TR" dirty="0" smtClean="0"/>
              <a:t>Birinci madde işaretinizi buraya ekleyin</a:t>
            </a:r>
          </a:p>
          <a:p>
            <a:pPr rtl="0"/>
            <a:r>
              <a:rPr lang="tr-TR" dirty="0" smtClean="0"/>
              <a:t>İkinci madde işaretinizi buraya ekleyin</a:t>
            </a:r>
          </a:p>
          <a:p>
            <a:pPr rtl="0"/>
            <a:r>
              <a:rPr lang="tr-TR" dirty="0" smtClean="0"/>
              <a:t>Üçüncü madde işaretinizi buraya ekleyin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83398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dirty="0" smtClean="0"/>
              <a:t>Grafikli başlık ve içerik düzeni</a:t>
            </a:r>
            <a:endParaRPr lang="tr-TR" dirty="0"/>
          </a:p>
        </p:txBody>
      </p:sp>
      <p:graphicFrame>
        <p:nvGraphicFramePr>
          <p:cNvPr id="6" name="İçerik Yer Tutucusu 5" descr="Kümelenmiş Sütun Grafiği" title="Grafik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4240942"/>
              </p:ext>
            </p:extLst>
          </p:nvPr>
        </p:nvGraphicFramePr>
        <p:xfrm>
          <a:off x="1295400" y="1905000"/>
          <a:ext cx="9601200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46901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dirty="0" smtClean="0"/>
              <a:t>Tablolu iki içerik düzeni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/>
        <p:txBody>
          <a:bodyPr rtlCol="0"/>
          <a:lstStyle/>
          <a:p>
            <a:pPr rtl="0"/>
            <a:r>
              <a:rPr lang="tr-TR" dirty="0" smtClean="0"/>
              <a:t>Birinci madde işareti buraya</a:t>
            </a:r>
          </a:p>
          <a:p>
            <a:pPr rtl="0"/>
            <a:r>
              <a:rPr lang="tr-TR" dirty="0" smtClean="0"/>
              <a:t>İkinci madde işareti buraya</a:t>
            </a:r>
          </a:p>
          <a:p>
            <a:pPr rtl="0"/>
            <a:r>
              <a:rPr lang="tr-TR" dirty="0" smtClean="0"/>
              <a:t>Üçüncü madde işareti buraya</a:t>
            </a:r>
            <a:endParaRPr lang="tr-TR" dirty="0"/>
          </a:p>
        </p:txBody>
      </p:sp>
      <p:graphicFrame>
        <p:nvGraphicFramePr>
          <p:cNvPr id="5" name="İçerik Yer Tutucusu 4" descr="3 sütunlu ve 4 satırlı örnek tablo" title="Tablo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18563019"/>
              </p:ext>
            </p:extLst>
          </p:nvPr>
        </p:nvGraphicFramePr>
        <p:xfrm>
          <a:off x="6324600" y="1905000"/>
          <a:ext cx="4572000" cy="221782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524000"/>
                <a:gridCol w="1524000"/>
                <a:gridCol w="1524000"/>
              </a:tblGrid>
              <a:tr h="554455">
                <a:tc>
                  <a:txBody>
                    <a:bodyPr/>
                    <a:lstStyle/>
                    <a:p>
                      <a:pPr rtl="0"/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tr-TR" dirty="0" smtClean="0"/>
                        <a:t>Grup 1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tr-TR" dirty="0" smtClean="0"/>
                        <a:t>Grup 2</a:t>
                      </a:r>
                      <a:endParaRPr lang="tr-TR" dirty="0"/>
                    </a:p>
                  </a:txBody>
                  <a:tcPr anchor="ctr"/>
                </a:tc>
              </a:tr>
              <a:tr h="554455">
                <a:tc>
                  <a:txBody>
                    <a:bodyPr/>
                    <a:lstStyle/>
                    <a:p>
                      <a:pPr rtl="0"/>
                      <a:r>
                        <a:rPr lang="tr-TR" dirty="0" smtClean="0"/>
                        <a:t>Ders 1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tr-TR" dirty="0" smtClean="0"/>
                        <a:t>82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tr-TR" dirty="0" smtClean="0"/>
                        <a:t>95</a:t>
                      </a:r>
                      <a:endParaRPr lang="tr-TR" dirty="0"/>
                    </a:p>
                  </a:txBody>
                  <a:tcPr anchor="ctr"/>
                </a:tc>
              </a:tr>
              <a:tr h="554455">
                <a:tc>
                  <a:txBody>
                    <a:bodyPr/>
                    <a:lstStyle/>
                    <a:p>
                      <a:pPr rtl="0"/>
                      <a:r>
                        <a:rPr lang="tr-TR" dirty="0" smtClean="0"/>
                        <a:t>Ders 2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tr-TR" dirty="0" smtClean="0"/>
                        <a:t>76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tr-TR" dirty="0" smtClean="0"/>
                        <a:t>88</a:t>
                      </a:r>
                      <a:endParaRPr lang="tr-TR" dirty="0"/>
                    </a:p>
                  </a:txBody>
                  <a:tcPr anchor="ctr"/>
                </a:tc>
              </a:tr>
              <a:tr h="554455">
                <a:tc>
                  <a:txBody>
                    <a:bodyPr/>
                    <a:lstStyle/>
                    <a:p>
                      <a:pPr rtl="0"/>
                      <a:r>
                        <a:rPr lang="tr-TR" dirty="0" smtClean="0"/>
                        <a:t>Ders 3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tr-TR" dirty="0" smtClean="0"/>
                        <a:t>84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tr-TR" dirty="0" smtClean="0"/>
                        <a:t>90</a:t>
                      </a:r>
                      <a:endParaRPr lang="tr-TR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4402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dirty="0" err="1" smtClean="0"/>
              <a:t>SmartArt'lı</a:t>
            </a:r>
            <a:r>
              <a:rPr lang="tr-TR" dirty="0" smtClean="0"/>
              <a:t> iki içerik düzeni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/>
        <p:txBody>
          <a:bodyPr rtlCol="0"/>
          <a:lstStyle/>
          <a:p>
            <a:pPr rtl="0"/>
            <a:r>
              <a:rPr lang="tr-TR" dirty="0" smtClean="0"/>
              <a:t>Birinci madde işareti buraya</a:t>
            </a:r>
          </a:p>
          <a:p>
            <a:pPr rtl="0"/>
            <a:r>
              <a:rPr lang="tr-TR" dirty="0" smtClean="0"/>
              <a:t>İkinci madde işareti buraya</a:t>
            </a:r>
          </a:p>
          <a:p>
            <a:pPr rtl="0"/>
            <a:r>
              <a:rPr lang="tr-TR" dirty="0" smtClean="0"/>
              <a:t>Üçüncü madde işareti buraya</a:t>
            </a:r>
            <a:endParaRPr lang="tr-TR" dirty="0"/>
          </a:p>
        </p:txBody>
      </p:sp>
      <p:graphicFrame>
        <p:nvGraphicFramePr>
          <p:cNvPr id="5" name="İçerik Yer Tutucusu 4" descr="Temel Venn" title="SmartArt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044218354"/>
              </p:ext>
            </p:extLst>
          </p:nvPr>
        </p:nvGraphicFramePr>
        <p:xfrm>
          <a:off x="6324600" y="1905000"/>
          <a:ext cx="4572000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87995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51473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tr-TR" dirty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/>
        <p:txBody>
          <a:bodyPr rtlCol="0"/>
          <a:lstStyle/>
          <a:p>
            <a:pPr rtl="0"/>
            <a:endParaRPr lang="tr-TR" dirty="0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/>
        <p:txBody>
          <a:bodyPr rtlCol="0"/>
          <a:lstStyle/>
          <a:p>
            <a:pPr rtl="0"/>
            <a:endParaRPr lang="tr-TR" dirty="0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/>
        <p:txBody>
          <a:bodyPr rtlCol="0"/>
          <a:lstStyle/>
          <a:p>
            <a:pPr rtl="0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59900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46112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677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Mavi Tan Gradyan 16x9">
  <a:themeElements>
    <a:clrScheme name="BlueTanGradient">
      <a:dk1>
        <a:srgbClr val="31312F"/>
      </a:dk1>
      <a:lt1>
        <a:sysClr val="window" lastClr="FFFFFF"/>
      </a:lt1>
      <a:dk2>
        <a:srgbClr val="000000"/>
      </a:dk2>
      <a:lt2>
        <a:srgbClr val="D9CBB9"/>
      </a:lt2>
      <a:accent1>
        <a:srgbClr val="52AC97"/>
      </a:accent1>
      <a:accent2>
        <a:srgbClr val="B79E6D"/>
      </a:accent2>
      <a:accent3>
        <a:srgbClr val="478BA9"/>
      </a:accent3>
      <a:accent4>
        <a:srgbClr val="BF4F39"/>
      </a:accent4>
      <a:accent5>
        <a:srgbClr val="826C8E"/>
      </a:accent5>
      <a:accent6>
        <a:srgbClr val="D58637"/>
      </a:accent6>
      <a:hlink>
        <a:srgbClr val="52AC97"/>
      </a:hlink>
      <a:folHlink>
        <a:srgbClr val="969696"/>
      </a:folHlink>
    </a:clrScheme>
    <a:fontScheme name="BlueTanGradient">
      <a:majorFont>
        <a:latin typeface="Franklin Gothic Medium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15_4109default" id="{E728D685-11FC-4812-BA85-57AC6F9C9F40}" vid="{BC4E008B-95FF-4815-904E-143A8EDFC1D4}"/>
    </a:ext>
  </a:extLst>
</a:theme>
</file>

<file path=ppt/theme/theme2.xml><?xml version="1.0" encoding="utf-8"?>
<a:theme xmlns:a="http://schemas.openxmlformats.org/drawingml/2006/main" name="Office Theme">
  <a:themeElements>
    <a:clrScheme name="BlueTanGradient">
      <a:dk1>
        <a:srgbClr val="31312F"/>
      </a:dk1>
      <a:lt1>
        <a:sysClr val="window" lastClr="FFFFFF"/>
      </a:lt1>
      <a:dk2>
        <a:srgbClr val="000000"/>
      </a:dk2>
      <a:lt2>
        <a:srgbClr val="D9CBB9"/>
      </a:lt2>
      <a:accent1>
        <a:srgbClr val="52AC97"/>
      </a:accent1>
      <a:accent2>
        <a:srgbClr val="B79E6D"/>
      </a:accent2>
      <a:accent3>
        <a:srgbClr val="478BA9"/>
      </a:accent3>
      <a:accent4>
        <a:srgbClr val="BF4F39"/>
      </a:accent4>
      <a:accent5>
        <a:srgbClr val="826C8E"/>
      </a:accent5>
      <a:accent6>
        <a:srgbClr val="D58637"/>
      </a:accent6>
      <a:hlink>
        <a:srgbClr val="52AC97"/>
      </a:hlink>
      <a:folHlink>
        <a:srgbClr val="969696"/>
      </a:folHlink>
    </a:clrScheme>
    <a:fontScheme name="BlueTanGradient">
      <a:majorFont>
        <a:latin typeface="Franklin Gothic Medium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lueTanGradient">
      <a:dk1>
        <a:srgbClr val="31312F"/>
      </a:dk1>
      <a:lt1>
        <a:sysClr val="window" lastClr="FFFFFF"/>
      </a:lt1>
      <a:dk2>
        <a:srgbClr val="000000"/>
      </a:dk2>
      <a:lt2>
        <a:srgbClr val="D9CBB9"/>
      </a:lt2>
      <a:accent1>
        <a:srgbClr val="52AC97"/>
      </a:accent1>
      <a:accent2>
        <a:srgbClr val="B79E6D"/>
      </a:accent2>
      <a:accent3>
        <a:srgbClr val="478BA9"/>
      </a:accent3>
      <a:accent4>
        <a:srgbClr val="BF4F39"/>
      </a:accent4>
      <a:accent5>
        <a:srgbClr val="826C8E"/>
      </a:accent5>
      <a:accent6>
        <a:srgbClr val="D58637"/>
      </a:accent6>
      <a:hlink>
        <a:srgbClr val="52AC97"/>
      </a:hlink>
      <a:folHlink>
        <a:srgbClr val="969696"/>
      </a:folHlink>
    </a:clrScheme>
    <a:fontScheme name="BlueTanGradient">
      <a:majorFont>
        <a:latin typeface="Franklin Gothic Medium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1D5F340F01F94FA2FD29A5E6DC872E" ma:contentTypeVersion="0" ma:contentTypeDescription="Create a new document." ma:contentTypeScope="" ma:versionID="f583bd66513a361a730282b6a794e35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841151cf538834e171094e4faaf2d7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1F6DD4E-F165-443C-8898-093FBA8683F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233D691-FDF6-4E76-A3AA-20C0C005F27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2396781F-593D-4379-BD8C-42BC9BA5DA70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85</Words>
  <Application>Microsoft Office PowerPoint</Application>
  <PresentationFormat>Geniş ekran</PresentationFormat>
  <Paragraphs>31</Paragraphs>
  <Slides>11</Slides>
  <Notes>2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11</vt:i4>
      </vt:variant>
    </vt:vector>
  </HeadingPairs>
  <TitlesOfParts>
    <vt:vector size="14" baseType="lpstr">
      <vt:lpstr>Arial</vt:lpstr>
      <vt:lpstr>Franklin Gothic Medium</vt:lpstr>
      <vt:lpstr>Mavi Tan Gradyan 16x9</vt:lpstr>
      <vt:lpstr>Başlık Düzeni</vt:lpstr>
      <vt:lpstr>Listeli Başlık ve İçerik Düzeni</vt:lpstr>
      <vt:lpstr>Grafikli başlık ve içerik düzeni</vt:lpstr>
      <vt:lpstr>Tablolu iki içerik düzeni</vt:lpstr>
      <vt:lpstr>SmartArt'lı iki içerik düzeni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dcterms:created xsi:type="dcterms:W3CDTF">2013-07-31T17:36:06Z</dcterms:created>
  <dcterms:modified xsi:type="dcterms:W3CDTF">2013-12-16T09:14:07Z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</Properties>
</file>