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7772400" cy="100584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2904" y="10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221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0D256240-9A24-40AC-838D-AAFB576D588F}" type="datetime1">
              <a:rPr lang="tr-TR" smtClean="0"/>
              <a:pPr algn="r" rtl="0"/>
              <a:t>29.01.14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tr-TR" dirty="0" smtClean="0"/>
              <a:t>‹#›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1609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/>
            <a:fld id="{D5B13871-CACA-45C2-A73B-2D67D5F41CAC}" type="datetime1">
              <a:rPr lang="tr-TR" noProof="0" smtClean="0"/>
              <a:pPr algn="r"/>
              <a:t>29.01.14</a:t>
            </a:fld>
            <a:endParaRPr lang="tr-TR" noProof="0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 smtClean="0"/>
              <a:t>Asıl metin stillerini düzenlemek için tıklatın</a:t>
            </a:r>
          </a:p>
          <a:p>
            <a:pPr lvl="1" rtl="0"/>
            <a:r>
              <a:rPr lang="tr-TR" noProof="0" dirty="0" smtClean="0"/>
              <a:t>İkinci düzey</a:t>
            </a:r>
          </a:p>
          <a:p>
            <a:pPr lvl="2" rtl="0"/>
            <a:r>
              <a:rPr lang="tr-TR" noProof="0" dirty="0" smtClean="0"/>
              <a:t>Üçüncü düzey</a:t>
            </a:r>
          </a:p>
          <a:p>
            <a:pPr lvl="3" rtl="0"/>
            <a:r>
              <a:rPr lang="tr-TR" noProof="0" dirty="0" smtClean="0"/>
              <a:t>Dördüncü düzey</a:t>
            </a:r>
          </a:p>
          <a:p>
            <a:pPr lvl="4" rtl="0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tr-TR" noProof="0" dirty="0" smtClean="0"/>
              <a:t>‹#›</a:t>
            </a:r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70601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Utanmayın! Kendi mesajınızı eklemek veya bu kartın kimden geldiğini göstermek için bu sayfadaki metni seçip metninizi girin. (En üstteki metin kendiliğinden baş aşağı döner.)</a:t>
            </a:r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2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Utanmayın! Kendi mesajınızı eklemek veya bu kartın kimden geldiğini göstermek için bu sayfadaki metni seçip metninizi girin. (En üstteki metin kendiliğinden baş aşağı döner.)</a:t>
            </a:r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36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ış Say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 4"/>
          <p:cNvGrpSpPr/>
          <p:nvPr userDrawn="1"/>
        </p:nvGrpSpPr>
        <p:grpSpPr>
          <a:xfrm>
            <a:off x="456509" y="5467350"/>
            <a:ext cx="6859382" cy="4140874"/>
            <a:chOff x="438912" y="5467350"/>
            <a:chExt cx="6859382" cy="4140874"/>
          </a:xfrm>
        </p:grpSpPr>
        <p:sp>
          <p:nvSpPr>
            <p:cNvPr id="32" name="Dikdörtgen 5"/>
            <p:cNvSpPr>
              <a:spLocks noChangeArrowheads="1"/>
            </p:cNvSpPr>
            <p:nvPr userDrawn="1"/>
          </p:nvSpPr>
          <p:spPr bwMode="auto">
            <a:xfrm>
              <a:off x="438912" y="5467350"/>
              <a:ext cx="6858000" cy="414087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0" dirty="0"/>
            </a:p>
          </p:txBody>
        </p:sp>
        <p:pic>
          <p:nvPicPr>
            <p:cNvPr id="33" name="Resim 32"/>
            <p:cNvPicPr preferRelativeResize="0">
              <a:picLocks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0294" y="5467350"/>
              <a:ext cx="6858000" cy="4140874"/>
            </a:xfrm>
            <a:prstGeom prst="rect">
              <a:avLst/>
            </a:prstGeom>
          </p:spPr>
        </p:pic>
      </p:grpSp>
      <p:sp>
        <p:nvSpPr>
          <p:cNvPr id="34" name="Dikdörtgen 5"/>
          <p:cNvSpPr>
            <a:spLocks noChangeArrowheads="1"/>
          </p:cNvSpPr>
          <p:nvPr userDrawn="1"/>
        </p:nvSpPr>
        <p:spPr bwMode="auto">
          <a:xfrm>
            <a:off x="457200" y="6438608"/>
            <a:ext cx="6858000" cy="2083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noProof="0" dirty="0"/>
          </a:p>
        </p:txBody>
      </p:sp>
      <p:sp>
        <p:nvSpPr>
          <p:cNvPr id="35" name="Serbest Form 13"/>
          <p:cNvSpPr>
            <a:spLocks/>
          </p:cNvSpPr>
          <p:nvPr userDrawn="1"/>
        </p:nvSpPr>
        <p:spPr bwMode="auto">
          <a:xfrm>
            <a:off x="1153838" y="5940451"/>
            <a:ext cx="5464725" cy="3049081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3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noProof="0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10" hasCustomPrompt="1"/>
          </p:nvPr>
        </p:nvSpPr>
        <p:spPr>
          <a:xfrm>
            <a:off x="1755183" y="6330559"/>
            <a:ext cx="4262034" cy="2062060"/>
          </a:xfrm>
        </p:spPr>
        <p:txBody>
          <a:bodyPr rtlCol="0" anchor="ctr">
            <a:noAutofit/>
          </a:bodyPr>
          <a:lstStyle>
            <a:lvl1pPr marL="0" indent="0" algn="ctr" rtl="0">
              <a:lnSpc>
                <a:spcPct val="95000"/>
              </a:lnSpc>
              <a:spcBef>
                <a:spcPts val="0"/>
              </a:spcBef>
              <a:buNone/>
              <a:defRPr sz="6000" cap="none" baseline="0"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  <a:latin typeface="+mj-lt"/>
              </a:defRPr>
            </a:lvl1pPr>
            <a:lvl2pPr marL="38862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tr-TR" noProof="0" dirty="0" smtClean="0"/>
              <a:t>Metni düzenlemek için tıklatın</a:t>
            </a:r>
            <a:endParaRPr lang="tr-TR" noProof="0" dirty="0"/>
          </a:p>
        </p:txBody>
      </p:sp>
      <p:sp>
        <p:nvSpPr>
          <p:cNvPr id="17" name="Serbest Form 13"/>
          <p:cNvSpPr>
            <a:spLocks/>
          </p:cNvSpPr>
          <p:nvPr userDrawn="1"/>
        </p:nvSpPr>
        <p:spPr bwMode="auto">
          <a:xfrm>
            <a:off x="3201742" y="824853"/>
            <a:ext cx="1368916" cy="830769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accent3"/>
          </a:solidFill>
          <a:ln w="88900">
            <a:noFill/>
            <a:miter lim="800000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noProof="0" dirty="0"/>
          </a:p>
        </p:txBody>
      </p:sp>
      <p:sp>
        <p:nvSpPr>
          <p:cNvPr id="44" name="Metin Yer Tutucusu 37"/>
          <p:cNvSpPr>
            <a:spLocks noGrp="1"/>
          </p:cNvSpPr>
          <p:nvPr>
            <p:ph type="body" sz="quarter" idx="11" hasCustomPrompt="1"/>
          </p:nvPr>
        </p:nvSpPr>
        <p:spPr>
          <a:xfrm rot="10800000">
            <a:off x="3201742" y="821966"/>
            <a:ext cx="1368916" cy="833656"/>
          </a:xfrm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4800" cap="none" baseline="0">
                <a:solidFill>
                  <a:schemeClr val="bg1"/>
                </a:solidFill>
                <a:latin typeface="+mj-lt"/>
              </a:defRPr>
            </a:lvl1pPr>
            <a:lvl2pPr marL="38862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tr-TR" noProof="0" dirty="0" smtClean="0"/>
              <a:t>#</a:t>
            </a:r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442847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İç Say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rbest Form 13"/>
          <p:cNvSpPr>
            <a:spLocks/>
          </p:cNvSpPr>
          <p:nvPr userDrawn="1"/>
        </p:nvSpPr>
        <p:spPr bwMode="auto">
          <a:xfrm>
            <a:off x="715351" y="1435030"/>
            <a:ext cx="6341698" cy="2141023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accent3"/>
          </a:solidFill>
          <a:ln w="88900">
            <a:noFill/>
            <a:miter lim="800000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r-TR" noProof="0" dirty="0"/>
          </a:p>
        </p:txBody>
      </p:sp>
      <p:sp>
        <p:nvSpPr>
          <p:cNvPr id="38" name="Metin Yer Tutucusu 37"/>
          <p:cNvSpPr>
            <a:spLocks noGrp="1"/>
          </p:cNvSpPr>
          <p:nvPr userDrawn="1">
            <p:ph type="body" sz="quarter" idx="10"/>
          </p:nvPr>
        </p:nvSpPr>
        <p:spPr>
          <a:xfrm rot="10800000">
            <a:off x="1054768" y="1738094"/>
            <a:ext cx="5662864" cy="1553884"/>
          </a:xfrm>
        </p:spPr>
        <p:txBody>
          <a:bodyPr rtlCol="0" anchor="ctr">
            <a:noAutofit/>
          </a:bodyPr>
          <a:lstStyle>
            <a:lvl1pPr marL="0" indent="0" algn="ctr" rtl="0">
              <a:spcBef>
                <a:spcPts val="0"/>
              </a:spcBef>
              <a:buNone/>
              <a:defRPr sz="4200" cap="none" baseline="0">
                <a:solidFill>
                  <a:schemeClr val="bg1"/>
                </a:solidFill>
                <a:latin typeface="+mj-lt"/>
              </a:defRPr>
            </a:lvl1pPr>
            <a:lvl2pPr marL="38862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l" rtl="0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tr-TR" noProof="0" dirty="0" smtClean="0"/>
              <a:t>Asıl metin stillerini düzenlemek için tıklatın</a:t>
            </a:r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195577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tr-TR" noProof="0" dirty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 dirty="0" smtClean="0"/>
              <a:t>Asıl metin stillerini düzenlemek için tıklatın</a:t>
            </a:r>
          </a:p>
          <a:p>
            <a:pPr lvl="1" rtl="0"/>
            <a:r>
              <a:rPr lang="tr-TR" noProof="0" dirty="0" smtClean="0"/>
              <a:t>İkinci düzey</a:t>
            </a:r>
          </a:p>
          <a:p>
            <a:pPr lvl="2" rtl="0"/>
            <a:r>
              <a:rPr lang="tr-TR" noProof="0" dirty="0" smtClean="0"/>
              <a:t>Üçüncü düzey</a:t>
            </a:r>
          </a:p>
          <a:p>
            <a:pPr lvl="3" rtl="0"/>
            <a:r>
              <a:rPr lang="tr-TR" noProof="0" dirty="0" smtClean="0"/>
              <a:t>Dördüncü düzey</a:t>
            </a:r>
          </a:p>
          <a:p>
            <a:pPr lvl="4" rtl="0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CC2BD-D5DD-4404-8B40-60A957A5A0CC}" type="datetime1">
              <a:rPr lang="tr-TR" noProof="0" smtClean="0"/>
              <a:pPr/>
              <a:t>29.01.14</a:t>
            </a:fld>
            <a:endParaRPr lang="tr-TR" noProof="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tr-TR" noProof="0" dirty="0" smtClean="0"/>
              <a:t>‹#›</a:t>
            </a:r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89321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etin Yer Tutucusu 9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r>
              <a:rPr lang="tr-TR" dirty="0" smtClean="0"/>
              <a:t>iyi ki doğdun</a:t>
            </a:r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r>
              <a:rPr lang="tr-TR" dirty="0" smtClean="0"/>
              <a:t>18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558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r>
              <a:rPr lang="tr-TR" dirty="0" smtClean="0"/>
              <a:t>18</a:t>
            </a:r>
            <a:r>
              <a:rPr lang="tr-TR" dirty="0" smtClean="0"/>
              <a:t> </a:t>
            </a:r>
            <a:r>
              <a:rPr lang="tr-TR" dirty="0" smtClean="0"/>
              <a:t>yaşını kutlarım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829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ğum Günü Kartı Mavi Kurdele">
  <a:themeElements>
    <a:clrScheme name="Ribbon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dayCardBlueRibbon.potx" id="{51735B83-B3BE-41CA-9646-08DB68528353}" vid="{72634A91-A8C8-4B4D-8B58-72125C8FC400}"/>
    </a:ext>
  </a:extLst>
</a:theme>
</file>

<file path=ppt/theme/theme2.xml><?xml version="1.0" encoding="utf-8"?>
<a:theme xmlns:a="http://schemas.openxmlformats.org/drawingml/2006/main" name="Office Teması">
  <a:themeElements>
    <a:clrScheme name="Ribbon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Ribbon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F22E67-C8ED-4095-8EF5-FCD768A28B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4A16042-0F3A-4FCE-90F9-DB7CE2A17DF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7BD58A2-4AC1-43F6-90BE-F93AD098818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</Words>
  <Application>Microsoft Office PowerPoint</Application>
  <PresentationFormat>Özel</PresentationFormat>
  <Paragraphs>7</Paragraphs>
  <Slides>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Arial</vt:lpstr>
      <vt:lpstr>Century</vt:lpstr>
      <vt:lpstr>Doğum Günü Kartı Mavi Kurdele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2013-07-31T01:58:55Z</dcterms:created>
  <dcterms:modified xsi:type="dcterms:W3CDTF">2014-01-29T12:10:44Z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