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103" d="100"/>
          <a:sy n="103" d="100"/>
        </p:scale>
        <p:origin x="120" y="7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280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tr-TR" dirty="0"/>
          </a:p>
        </p:txBody>
      </p:sp>
      <p:sp>
        <p:nvSpPr>
          <p:cNvPr id="3" name="Tarih Yer Tutucusu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453BADD9-12C3-4778-A866-EF0B338CF4E7}" type="datetime1">
              <a:rPr lang="tr-TR" smtClean="0"/>
              <a:pPr algn="r" rtl="0"/>
              <a:t>28.12.2013</a:t>
            </a:fld>
            <a:endParaRPr lang="tr-TR" dirty="0"/>
          </a:p>
        </p:txBody>
      </p:sp>
      <p:sp>
        <p:nvSpPr>
          <p:cNvPr id="4" name="Alt Bilgi Yer Tutucusu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tr-TR" dirty="0"/>
          </a:p>
        </p:txBody>
      </p:sp>
      <p:sp>
        <p:nvSpPr>
          <p:cNvPr id="3" name="Tarih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6A27B08D-BDF1-4857-87F3-F593797F4560}" type="datetime1">
              <a:rPr lang="tr-TR" smtClean="0"/>
              <a:pPr/>
              <a:t>28.12.2013</a:t>
            </a:fld>
            <a:endParaRPr lang="tr-TR" dirty="0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tr-TR" dirty="0"/>
          </a:p>
        </p:txBody>
      </p:sp>
      <p:sp>
        <p:nvSpPr>
          <p:cNvPr id="5" name="Notlar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tr-TR" dirty="0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lar Yer Tutucusu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tr"/>
              <a:t>Bu resmi değiştirmek için resmi seçmeniz ve silmeniz yeterlidir. Ardından, Resim Ekle simgesini kullanarak yerine kendi resimlerinizden birini koyabilirsiniz!</a:t>
            </a:r>
            <a:endParaRPr lang="en-US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lar Yer Tutucusu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US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erbest 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8" name="Serbest 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9" name="Serbest 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0" name="Serbest 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1" name="Serbest 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2" name="Serbest 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13" name="Serbest 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4" name="Serbest 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5" name="Serbest 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" name="Serbest 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" name="Serbest 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pic>
        <p:nvPicPr>
          <p:cNvPr id="18" name="Resim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Serbest 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1" name="Serbest 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2" name="Serbest 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" name="Serbest 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" name="Serbest 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" name="Serbest 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" name="Serbest 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" name="Serbest 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" name="Serbest 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" name="Dikdörtgen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" name="Serbest 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1" name="Dikdörtgen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2" name="Serbest 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3" name="Serbest 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4" name="Serbest 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5" name="Serbest 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6" name="Serbest 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7" name="Dikdörtgen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8" name="Serbest 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9" name="Serbest 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0" name="Serbest 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1" name="Serbest 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2" name="Serbest 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3" name="Serbest 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4" name="Dikdörtgen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5" name="Serbest 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" name="Serbest 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" name="Serbest 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" name="Serbest 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" name="Serbest 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" name="Serbest 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" name="Serbest 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" name="Serbest 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" name="Serbest 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" name="Serbest 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" name="Serbest 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" name="Serbest 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" name="Serbest 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" name="Serbest 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" name="Dikdörtgen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" name="Serbest 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1" name="Serbest 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" name="Serbest 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" name="Serbest 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" name="Serbest 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" name="Serbest 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" name="Serbest 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" name="Serbest 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" name="Serbest 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" name="Serbest 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" name="Serbest 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" name="Serbest 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" name="Serbest 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" name="Serbest 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" name="Serbest 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" name="Serbest 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" name="Serbest 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" name="Serbest 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" name="Serbest 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" name="Serbest 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" name="Serbest 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" name="Serbest 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" name="Serbest 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" name="Serbest 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" name="Serbest 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" name="Serbest 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" name="Serbest 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7" name="Serbest 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8" name="Dikdörtgen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9" name="Serbest 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0" name="Serbest 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1" name="Serbest 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2" name="Serbest 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3" name="Serbest 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4" name="Serbest 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5" name="Serbest 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6" name="Serbest 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7" name="Serbest 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8" name="Serbest 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9" name="Serbest 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0" name="Serbest 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1" name="Dikdörtgen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2" name="Serbest 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3" name="Dikdörtgen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4" name="Serbest 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5" name="Serbest 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6" name="Serbest 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7" name="Serbest 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8" name="Serbest 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9" name="Serbest 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0" name="Serbest 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1" name="Serbest 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2" name="Serbest 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3" name="Serbest 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4" name="Serbest 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5" name="Serbest 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6" name="Serbest 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7" name="Dikdörtgen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8" name="Serbest 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9" name="Serbest 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0" name="Dikdörtgen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1" name="Serbest 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2" name="Serbest 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3" name="Serbest 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4" name="Serbest 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5" name="Serbest 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6" name="Serbest 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7" name="Serbest 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8" name="Serbest 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9" name="Serbest 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0" name="Serbest 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1" name="Serbest 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2" name="Serbest 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3" name="Serbest 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4" name="Serbest 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5" name="Serbest 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136" name="Serbest 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7" name="Serbest 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8" name="Serbest 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9" name="Serbest 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140" name="Gr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Serbest 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2" name="Serbest 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7" name="Serbest 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8" name="Serbest 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9" name="Serbest 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0" name="Serbest 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1" name="Serbest 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2" name="Serbest 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3" name="Serbest 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4" name="Serbest 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5" name="Serbest 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6" name="Serbest 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7" name="Serbest 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8" name="Serbest 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159" name="Serbest 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0" name="Serbest 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1" name="Serbest 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2" name="Serbest 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3" name="Serbest 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4" name="Serbest 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5" name="Serbest 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6" name="Serbest 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7" name="Serbest 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8" name="Serbest 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9" name="Serbest 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0" name="Serbest 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1" name="Serbest 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2" name="Serbest 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173" name="Gr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Serbest 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8" name="Serbest 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9" name="Serbest 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0" name="Serbest 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1" name="Serbest 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2" name="Serbest 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3" name="Serbest 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4" name="Serbest 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5" name="Serbest 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6" name="Serbest 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7" name="Serbest 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8" name="Serbest 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9" name="Serbest 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0" name="Serbest 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1" name="Serbest 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2" name="Serbest 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3" name="Serbest 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4" name="Serbest 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5" name="Serbest 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6" name="Serbest 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7" name="Serbest 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8" name="Serbest 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9" name="Serbest 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0" name="Serbest 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1" name="Serbest 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2" name="Serbest 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3" name="Serbest 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4" name="Serbest 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5" name="Serbest 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6" name="Serbest 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7" name="Serbest 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8" name="Serbest 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9" name="Serbest 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0" name="Serbest 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1" name="Serbest 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2" name="Serbest 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3" name="Serbest 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4" name="Serbest 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5" name="Serbest 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6" name="Serbest 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7" name="Serbest 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8" name="Serbest 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9" name="Serbest 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0" name="Dikdörtgen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1" name="Serbest 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2" name="Dikdörtgen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3" name="Serbest 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4" name="Serbest 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5" name="Serbest 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6" name="Serbest 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7" name="Dikdörtgen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8" name="Serbest 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9" name="Serbest 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0" name="Serbest 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1" name="Serbest 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2" name="Serbest 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3" name="Serbest 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4" name="Serbest 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5" name="Serbest 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6" name="Serbest 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7" name="Serbest 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8" name="Serbest 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9" name="Serbest 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0" name="Serbest 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1" name="Serbest 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2" name="Serbest 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3" name="Serbest 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4" name="Serbest 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5" name="Serbest 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6" name="Dikdörtgen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7" name="Serbest 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8" name="Serbest 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9" name="Serbest 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0" name="Serbest 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1" name="Dikdörtgen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2" name="Serbest 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3" name="Serbest 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4" name="Serbest 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5" name="Serbest 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6" name="Serbest 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7" name="Serbest 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8" name="Serbest 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9" name="Serbest 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0" name="Serbest 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1" name="Serbest 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2" name="Serbest 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3" name="Dikdörtgen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4" name="Serbest 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5" name="Serbest 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6" name="Serbest 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7" name="Serbest 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8" name="Serbest 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9" name="Serbest 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0" name="Dikdörtgen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1" name="Serbest 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2" name="Serbest 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3" name="Serbest 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4" name="Serbest 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5" name="Serbest 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6" name="Serbest 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7" name="Serbest 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8" name="Serbest 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9" name="Serbest 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0" name="Serbest 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1" name="Serbest 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2" name="Serbest 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3" name="Dikdörtgen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4" name="Serbest 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5" name="Serbest 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6" name="Serbest 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7" name="Dikdörtgen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8" name="Serbest 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9" name="Serbest 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0" name="Serbest 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1" name="Serbest 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2" name="Serbest 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3" name="Serbest 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4" name="Dikdörtgen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5" name="Serbest 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6" name="Serbest 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7" name="Serbest 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8" name="Serbest 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9" name="Serbest 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0" name="Serbest 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1" name="Serbest 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2" name="Serbest 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3" name="Serbest 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4" name="Serbest 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5" name="Serbest 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6" name="Dikdörtgen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7" name="Serbest 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8" name="Serbest 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9" name="Serbest 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0" name="Serbest 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1" name="Dikdörtgen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2" name="Serbest 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3" name="Dikdörtgen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4" name="Serbest 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5" name="Serbest 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6" name="Serbest 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7" name="Serbest 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8" name="Serbest 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9" name="Serbest 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0" name="Serbest 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1" name="Serbest 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2" name="Serbest 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3" name="Dikdörtgen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4" name="Serbest 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5" name="Serbest 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6" name="Serbest 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7" name="Serbest 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8" name="Serbest 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9" name="Serbest 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0" name="Serbest 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1" name="Serbest 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2" name="Serbest 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3" name="Serbest 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4" name="Serbest 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5" name="Serbest 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6" name="Serbest 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7" name="Serbest 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8" name="Serbest 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9" name="Serbest 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0" name="Serbest 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1" name="Serbest 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2" name="Serbest 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3" name="Serbest 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4" name="Serbest 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5" name="Serbest 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6" name="Serbest 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7" name="Serbest 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8" name="Serbest 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9" name="Serbest 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0" name="Serbest 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1" name="Serbest 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2" name="Serbest 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3" name="Serbest 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4" name="Serbest 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5" name="Serbest 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6" name="Serbest 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7" name="Serbest 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8" name="Serbest 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9" name="Serbest 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0" name="Serbest 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1" name="Serbest 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2" name="Serbest 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3" name="Serbest 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4" name="Serbest 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5" name="Serbest 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6" name="Serbest 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7" name="Serbest 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8" name="Serbest 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9" name="Serbest 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0" name="Serbest 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1" name="Serbest 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2" name="Serbest 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3" name="Serbest 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4" name="Serbest 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5" name="Serbest 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6" name="Serbest 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  <p:grpSp>
          <p:nvGrpSpPr>
            <p:cNvPr id="175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Serbest 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08" name="Serbest 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09" name="Serbest 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0" name="Serbest 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1" name="Dikdörtgen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2" name="Serbest 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3" name="Serbest 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4" name="Serbest 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5" name="Serbest 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6" name="Serbest 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7" name="Serbest 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8" name="Serbest 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9" name="Serbest 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0" name="Serbest 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1" name="Serbest 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2" name="Serbest 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3" name="Serbest 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4" name="Serbest 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5" name="Serbest 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6" name="Serbest 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7" name="Serbest 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8" name="Serbest 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9" name="Serbest 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0" name="Serbest 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1" name="Serbest 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2" name="Serbest 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3" name="Serbest 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4" name="Serbest 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5" name="Serbest 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6" name="Serbest 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7" name="Serbest 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8" name="Serbest 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9" name="Serbest 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0" name="Serbest 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1" name="Serbest 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2" name="Serbest 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3" name="Serbest 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4" name="Serbest 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5" name="Serbest 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6" name="Serbest 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7" name="Serbest 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8" name="Serbest 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9" name="Serbest 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0" name="Serbest 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1" name="Serbest 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2" name="Serbest 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3" name="Serbest 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4" name="Serbest 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5" name="Serbest 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6" name="Serbest 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7" name="Serbest 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8" name="Serbest 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9" name="Serbest 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0" name="Serbest 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1" name="Serbest 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2" name="Serbest 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3" name="Serbest 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4" name="Serbest 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5" name="Serbest 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6" name="Serbest 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7" name="Serbest 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8" name="Serbest 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9" name="Serbest 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0" name="Serbest 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1" name="Serbest 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2" name="Serbest 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3" name="Serbest 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4" name="Serbest 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5" name="Serbest 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6" name="Serbest 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7" name="Serbest 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8" name="Serbest 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9" name="Serbest 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0" name="Serbest 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1" name="Serbest 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2" name="Serbest 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3" name="Serbest 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4" name="Serbest 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5" name="Dikdörtgen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6" name="Serbest 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7" name="Serbest 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8" name="Serbest 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9" name="Serbest 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0" name="Serbest 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1" name="Serbest 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2" name="Serbest 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3" name="Serbest 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4" name="Serbest 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5" name="Serbest 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6" name="Serbest 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7" name="Serbest 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8" name="Serbest 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9" name="Serbest 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0" name="Serbest 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1" name="Serbest 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2" name="Serbest 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3" name="Serbest 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4" name="Serbest 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5" name="Serbest 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6" name="Serbest 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7" name="Serbest 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8" name="Serbest 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9" name="Serbest 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0" name="Serbest 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1" name="Serbest 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2" name="Serbest 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3" name="Serbest 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4" name="Serbest 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5" name="Serbest 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6" name="Serbest 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7" name="Serbest 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8" name="Dikdörtgen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9" name="Serbest 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0" name="Serbest 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1" name="Serbest 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2" name="Serbest 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3" name="Serbest 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4" name="Serbest 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5" name="Serbest 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6" name="Serbest 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7" name="Serbest 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8" name="Serbest 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9" name="Serbest 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0" name="Serbest 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1" name="Serbest 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2" name="Serbest 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3" name="Serbest 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4" name="Serbest 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5" name="Serbest 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6" name="Serbest 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7" name="Serbest 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8" name="Serbest 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9" name="Serbest 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0" name="Serbest 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1" name="Serbest 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2" name="Serbest 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3" name="Serbest 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4" name="Serbest 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5" name="Serbest 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6" name="Serbest 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7" name="Serbest 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8" name="Serbest 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9" name="Serbest 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0" name="Dikdörtgen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1" name="Serbest 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2" name="Serbest 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3" name="Serbest 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4" name="Serbest 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5" name="Serbest 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6" name="Serbest 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7" name="Serbest 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8" name="Serbest 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9" name="Serbest 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0" name="Serbest 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1" name="Serbest 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2" name="Serbest 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3" name="Serbest 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4" name="Serbest 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5" name="Serbest 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6" name="Serbest 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7" name="Serbest 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8" name="Serbest 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9" name="Serbest 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0" name="Serbest 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1" name="Serbest 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2" name="Serbest 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3" name="Serbest 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4" name="Serbest 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5" name="Serbest 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6" name="Serbest 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7" name="Serbest 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8" name="Serbest 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9" name="Serbest 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0" name="Serbest 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1" name="Dikdörtgen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2" name="Serbest 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3" name="Serbest 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4" name="Serbest 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5" name="Serbest 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6" name="Serbest 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7" name="Serbest 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8" name="Serbest 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9" name="Serbest 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0" name="Serbest 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1" name="Serbest 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2" name="Serbest 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3" name="Serbest 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4" name="Serbest 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5" name="Serbest 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6" name="Serbest 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7" name="Serbest 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8" name="Serbest 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9" name="Serbest 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0" name="Serbest 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1" name="Serbest 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2" name="Serbest 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3" name="Serbest 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4" name="Serbest 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5" name="Serbest 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6" name="Serbest 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  <p:sp>
          <p:nvSpPr>
            <p:cNvPr id="176" name="Serbest 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7" name="Serbest 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8" name="Serbest 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9" name="Serbest 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0" name="Serbest 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1" name="Serbest 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2" name="Serbest 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3" name="Serbest 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4" name="Serbest 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5" name="Serbest 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6" name="Serbest 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7" name="Serbest 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8" name="Serbest 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9" name="Serbest 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0" name="Serbest 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1" name="Serbest 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2" name="Serbest 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3" name="Serbest 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4" name="Serbest 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5" name="Serbest 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6" name="Serbest 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7" name="Serbest 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8" name="Serbest 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9" name="Serbest 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0" name="Serbest 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1" name="Serbest 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2" name="Dikdörtgen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3" name="Serbest 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4" name="Serbest 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5" name="Serbest 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6" name="Serbest 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607" name="Serbest 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tr-TR" dirty="0" smtClean="0"/>
              <a:t>Asıl alt başlık stilini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5" name="Tarih Yer Tutucusu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02FA5210-1F7E-4969-A26E-717D75B1B329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7" name="Tarih Yer Tutucusu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9F8607C7-D31B-4A51-86CD-8A39D257D942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8" name="Alt Bilgi Yer Tutucusu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Tarih Yer Tutucusu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280CD100-9F9F-4691-9CAB-C3C40B36325F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4" name="Alt Bilgi Yer Tutucusu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rbest 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" name="Serbest 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" name="Tarih Yer Tutucusu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98E0CF3E-B695-4285-B075-C447B7EC954C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3" name="Alt Bilgi Yer Tutucusu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erbest 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9" name="Serbest 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  <p:sp>
        <p:nvSpPr>
          <p:cNvPr id="5" name="Tarih Yer Tutucusu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60D346BA-C827-4DAE-9930-16D6A7B4981F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erbest 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9" name="Serbest 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10" name="Serbest 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11" name="Gr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Serbest 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" name="Serbest 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" name="Serbest 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" name="Serbest 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6" name="Serbest 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" name="Serbest 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" name="Serbest 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" name="Serbest 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" name="Serbest 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1" name="Serbest 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2" name="Serbest 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" name="Dikdörtgen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" name="Serbest 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" name="Serbest 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" name="Serbest 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" name="Serbest 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2" name="Başlık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  <p:sp>
        <p:nvSpPr>
          <p:cNvPr id="5" name="Tarih Yer Tutucusu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D189B1CD-E256-4CED-8ADC-705D6780B372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  <p:grpSp>
        <p:nvGrpSpPr>
          <p:cNvPr id="28" name="Gr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Serbest 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" name="Serbest 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5" name="Serbest 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6" name="Serbest 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7" name="Serbest 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8" name="Serbest 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9" name="Serbest 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0" name="Serbest 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1" name="Serbest 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2" name="Serbest 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3" name="Serbest 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4" name="Serbest 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5" name="Serbest 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" name="Serbest 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50" name="Resim Yer Tutucusu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4" name="Tarih Yer Tutucusu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3E2A9624-0B6D-43BA-BD9A-D05F879F6F12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5" name="Alt Bilgi Yer Tutucusu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4" name="Tarih Yer Tutucusu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8D528165-EDA4-4A1C-BCE1-94F52B644B4C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5" name="Alt Bilgi Yer Tutucusu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Resimli 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erbest 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8" name="Serbest 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9" name="Serbest 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0" name="Serbest 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1" name="Serbest 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2" name="Serbest 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13" name="Serbest 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4" name="Serbest 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5" name="Serbest 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" name="Serbest 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" name="Serbest 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pic>
        <p:nvPicPr>
          <p:cNvPr id="18" name="Resim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Serbest 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1" name="Serbest 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2" name="Serbest 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" name="Serbest 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" name="Serbest 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" name="Serbest 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" name="Serbest 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" name="Serbest 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" name="Serbest 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" name="Dikdörtgen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" name="Serbest 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1" name="Dikdörtgen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2" name="Serbest 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3" name="Serbest 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4" name="Serbest 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5" name="Serbest 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6" name="Serbest 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7" name="Dikdörtgen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8" name="Serbest 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9" name="Serbest 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0" name="Serbest 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1" name="Serbest 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2" name="Serbest 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3" name="Serbest 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4" name="Dikdörtgen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5" name="Serbest 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" name="Serbest 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" name="Serbest 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" name="Serbest 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" name="Serbest 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" name="Serbest 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" name="Serbest 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" name="Serbest 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" name="Serbest 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" name="Serbest 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" name="Serbest 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" name="Serbest 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" name="Serbest 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" name="Serbest 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" name="Dikdörtgen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" name="Serbest 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1" name="Serbest 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" name="Serbest 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" name="Serbest 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" name="Serbest 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" name="Serbest 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" name="Serbest 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" name="Serbest 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" name="Serbest 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" name="Serbest 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" name="Serbest 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" name="Serbest 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" name="Serbest 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" name="Serbest 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" name="Serbest 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" name="Serbest 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" name="Serbest 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" name="Serbest 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" name="Serbest 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" name="Serbest 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" name="Serbest 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" name="Serbest 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" name="Serbest 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" name="Serbest 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" name="Serbest 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" name="Serbest 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" name="Serbest 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7" name="Serbest 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8" name="Dikdörtgen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9" name="Serbest 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0" name="Serbest 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1" name="Serbest 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2" name="Serbest 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3" name="Serbest 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4" name="Serbest 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5" name="Serbest 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6" name="Serbest 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7" name="Serbest 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8" name="Serbest 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99" name="Serbest 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0" name="Serbest 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1" name="Dikdörtgen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2" name="Serbest 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3" name="Dikdörtgen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4" name="Serbest 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5" name="Serbest 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6" name="Serbest 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7" name="Serbest 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8" name="Serbest 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09" name="Serbest 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0" name="Serbest 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1" name="Serbest 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2" name="Serbest 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3" name="Serbest 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4" name="Serbest 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5" name="Serbest 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6" name="Serbest 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7" name="Dikdörtgen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8" name="Serbest 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19" name="Serbest 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0" name="Dikdörtgen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1" name="Serbest 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2" name="Serbest 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3" name="Serbest 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4" name="Serbest 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5" name="Serbest 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6" name="Serbest 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7" name="Serbest 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8" name="Serbest 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29" name="Serbest 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0" name="Serbest 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1" name="Serbest 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2" name="Serbest 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3" name="Serbest 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4" name="Serbest 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35" name="Serbest 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136" name="Serbest 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7" name="Serbest 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8" name="Serbest 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39" name="Serbest 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140" name="Gr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Serbest 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2" name="Serbest 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7" name="Serbest 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8" name="Serbest 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49" name="Serbest 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0" name="Serbest 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1" name="Serbest 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2" name="Serbest 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3" name="Serbest 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4" name="Serbest 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5" name="Serbest 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6" name="Serbest 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7" name="Serbest 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58" name="Serbest 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159" name="Serbest 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0" name="Serbest 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1" name="Serbest 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2" name="Serbest 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3" name="Serbest 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4" name="Serbest 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5" name="Serbest 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6" name="Serbest 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7" name="Serbest 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8" name="Serbest 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69" name="Serbest 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0" name="Serbest 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1" name="Serbest 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172" name="Serbest 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173" name="Gr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Serbest 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8" name="Serbest 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9" name="Serbest 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0" name="Serbest 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1" name="Serbest 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2" name="Serbest 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3" name="Serbest 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4" name="Serbest 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5" name="Serbest 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6" name="Serbest 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7" name="Serbest 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8" name="Serbest 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19" name="Serbest 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0" name="Serbest 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1" name="Serbest 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2" name="Serbest 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3" name="Serbest 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4" name="Serbest 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5" name="Serbest 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6" name="Serbest 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7" name="Serbest 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8" name="Serbest 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29" name="Serbest 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0" name="Serbest 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1" name="Serbest 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2" name="Serbest 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3" name="Serbest 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4" name="Serbest 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5" name="Serbest 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6" name="Serbest 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7" name="Serbest 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8" name="Serbest 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39" name="Serbest 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0" name="Serbest 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1" name="Serbest 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2" name="Serbest 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3" name="Serbest 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4" name="Serbest 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5" name="Serbest 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6" name="Serbest 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7" name="Serbest 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8" name="Serbest 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49" name="Serbest 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0" name="Dikdörtgen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1" name="Serbest 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2" name="Dikdörtgen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3" name="Serbest 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4" name="Serbest 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5" name="Serbest 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6" name="Serbest 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7" name="Dikdörtgen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8" name="Serbest 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59" name="Serbest 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0" name="Serbest 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1" name="Serbest 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2" name="Serbest 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3" name="Serbest 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4" name="Serbest 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5" name="Serbest 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6" name="Serbest 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7" name="Serbest 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8" name="Serbest 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69" name="Serbest 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0" name="Serbest 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1" name="Serbest 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2" name="Serbest 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3" name="Serbest 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4" name="Serbest 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5" name="Serbest 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6" name="Dikdörtgen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7" name="Serbest 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8" name="Serbest 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79" name="Serbest 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0" name="Serbest 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1" name="Dikdörtgen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2" name="Serbest 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3" name="Serbest 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4" name="Serbest 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5" name="Serbest 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6" name="Serbest 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7" name="Serbest 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8" name="Serbest 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89" name="Serbest 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0" name="Serbest 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1" name="Serbest 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2" name="Serbest 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3" name="Dikdörtgen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4" name="Serbest 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5" name="Serbest 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6" name="Serbest 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7" name="Serbest 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8" name="Serbest 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99" name="Serbest 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0" name="Dikdörtgen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1" name="Serbest 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2" name="Serbest 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3" name="Serbest 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4" name="Serbest 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5" name="Serbest 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6" name="Serbest 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7" name="Serbest 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8" name="Serbest 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09" name="Serbest 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0" name="Serbest 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1" name="Serbest 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2" name="Serbest 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3" name="Dikdörtgen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4" name="Serbest 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5" name="Serbest 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6" name="Serbest 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7" name="Dikdörtgen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8" name="Serbest 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19" name="Serbest 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0" name="Serbest 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1" name="Serbest 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2" name="Serbest 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3" name="Serbest 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4" name="Dikdörtgen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5" name="Serbest 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6" name="Serbest 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7" name="Serbest 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8" name="Serbest 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29" name="Serbest 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0" name="Serbest 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1" name="Serbest 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2" name="Serbest 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3" name="Serbest 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4" name="Serbest 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5" name="Serbest 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6" name="Dikdörtgen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7" name="Serbest 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8" name="Serbest 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39" name="Serbest 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0" name="Serbest 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1" name="Dikdörtgen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2" name="Serbest 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3" name="Dikdörtgen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4" name="Serbest 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5" name="Serbest 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6" name="Serbest 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7" name="Serbest 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8" name="Serbest 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49" name="Serbest 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0" name="Serbest 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1" name="Serbest 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2" name="Serbest 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3" name="Dikdörtgen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4" name="Serbest 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5" name="Serbest 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6" name="Serbest 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7" name="Serbest 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8" name="Serbest 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59" name="Serbest 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0" name="Serbest 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1" name="Serbest 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2" name="Serbest 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3" name="Serbest 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4" name="Serbest 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5" name="Serbest 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6" name="Serbest 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7" name="Serbest 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8" name="Serbest 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69" name="Serbest 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0" name="Serbest 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1" name="Serbest 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2" name="Serbest 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3" name="Serbest 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4" name="Serbest 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5" name="Serbest 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6" name="Serbest 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7" name="Serbest 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8" name="Serbest 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79" name="Serbest 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0" name="Serbest 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1" name="Serbest 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2" name="Serbest 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3" name="Serbest 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4" name="Serbest 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5" name="Serbest 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6" name="Serbest 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7" name="Serbest 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8" name="Serbest 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89" name="Serbest 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0" name="Serbest 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1" name="Serbest 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2" name="Serbest 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3" name="Serbest 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4" name="Serbest 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5" name="Serbest 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6" name="Serbest 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7" name="Serbest 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8" name="Serbest 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599" name="Serbest 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0" name="Serbest 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1" name="Serbest 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2" name="Serbest 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3" name="Serbest 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4" name="Serbest 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5" name="Serbest 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06" name="Serbest 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  <p:grpSp>
          <p:nvGrpSpPr>
            <p:cNvPr id="175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Serbest 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08" name="Serbest 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09" name="Serbest 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0" name="Serbest 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1" name="Dikdörtgen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2" name="Serbest 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3" name="Serbest 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4" name="Serbest 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5" name="Serbest 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6" name="Serbest 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7" name="Serbest 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8" name="Serbest 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19" name="Serbest 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0" name="Serbest 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1" name="Serbest 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2" name="Serbest 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3" name="Serbest 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4" name="Serbest 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5" name="Serbest 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6" name="Serbest 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7" name="Serbest 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8" name="Serbest 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29" name="Serbest 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0" name="Serbest 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1" name="Serbest 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2" name="Serbest 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3" name="Serbest 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4" name="Serbest 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5" name="Serbest 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6" name="Serbest 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7" name="Serbest 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8" name="Serbest 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39" name="Serbest 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0" name="Serbest 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1" name="Serbest 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2" name="Serbest 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3" name="Serbest 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4" name="Serbest 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5" name="Serbest 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6" name="Serbest 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7" name="Serbest 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8" name="Serbest 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49" name="Serbest 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0" name="Serbest 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1" name="Serbest 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2" name="Serbest 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3" name="Serbest 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4" name="Serbest 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5" name="Serbest 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6" name="Serbest 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7" name="Serbest 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8" name="Serbest 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59" name="Serbest 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0" name="Serbest 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1" name="Serbest 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2" name="Serbest 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3" name="Serbest 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4" name="Serbest 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5" name="Serbest 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6" name="Serbest 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7" name="Serbest 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8" name="Serbest 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69" name="Serbest 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0" name="Serbest 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1" name="Serbest 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2" name="Serbest 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3" name="Serbest 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4" name="Serbest 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5" name="Serbest 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6" name="Serbest 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7" name="Serbest 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8" name="Serbest 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79" name="Serbest 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0" name="Serbest 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1" name="Serbest 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2" name="Serbest 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3" name="Serbest 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4" name="Serbest 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5" name="Dikdörtgen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6" name="Serbest 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7" name="Serbest 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8" name="Serbest 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89" name="Serbest 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0" name="Serbest 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1" name="Serbest 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2" name="Serbest 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3" name="Serbest 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4" name="Serbest 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5" name="Serbest 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6" name="Serbest 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7" name="Serbest 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8" name="Serbest 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299" name="Serbest 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0" name="Serbest 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1" name="Serbest 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2" name="Serbest 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3" name="Serbest 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4" name="Serbest 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5" name="Serbest 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6" name="Serbest 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7" name="Serbest 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8" name="Serbest 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09" name="Serbest 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0" name="Serbest 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1" name="Serbest 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2" name="Serbest 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3" name="Serbest 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4" name="Serbest 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5" name="Serbest 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6" name="Serbest 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7" name="Serbest 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8" name="Dikdörtgen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19" name="Serbest 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0" name="Serbest 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1" name="Serbest 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2" name="Serbest 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3" name="Serbest 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4" name="Serbest 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5" name="Serbest 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6" name="Serbest 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7" name="Serbest 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8" name="Serbest 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29" name="Serbest 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0" name="Serbest 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1" name="Serbest 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2" name="Serbest 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3" name="Serbest 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4" name="Serbest 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5" name="Serbest 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6" name="Serbest 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7" name="Serbest 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8" name="Serbest 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39" name="Serbest 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0" name="Serbest 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1" name="Serbest 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2" name="Serbest 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3" name="Serbest 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4" name="Serbest 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5" name="Serbest 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6" name="Serbest 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7" name="Serbest 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8" name="Serbest 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49" name="Serbest 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0" name="Dikdörtgen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1" name="Serbest 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2" name="Serbest 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3" name="Serbest 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4" name="Serbest 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5" name="Serbest 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6" name="Serbest 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7" name="Serbest 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8" name="Serbest 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59" name="Serbest 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0" name="Serbest 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1" name="Serbest 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2" name="Serbest 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3" name="Serbest 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4" name="Serbest 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5" name="Serbest 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6" name="Serbest 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7" name="Serbest 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8" name="Serbest 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69" name="Serbest 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0" name="Serbest 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1" name="Serbest 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2" name="Serbest 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3" name="Serbest 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4" name="Serbest 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5" name="Serbest 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6" name="Serbest 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7" name="Serbest 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8" name="Serbest 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79" name="Serbest 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0" name="Serbest 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1" name="Dikdörtgen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2" name="Serbest 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3" name="Serbest 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4" name="Serbest 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5" name="Serbest 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6" name="Serbest 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7" name="Serbest 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8" name="Serbest 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89" name="Serbest 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0" name="Serbest 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1" name="Serbest 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2" name="Serbest 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3" name="Serbest 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4" name="Serbest 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5" name="Serbest 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6" name="Serbest 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7" name="Serbest 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8" name="Serbest 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399" name="Serbest 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0" name="Serbest 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1" name="Serbest 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2" name="Serbest 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3" name="Serbest 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4" name="Serbest 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5" name="Serbest 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406" name="Serbest 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  <p:sp>
          <p:nvSpPr>
            <p:cNvPr id="176" name="Serbest 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7" name="Serbest 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8" name="Serbest 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79" name="Serbest 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0" name="Serbest 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1" name="Serbest 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2" name="Serbest 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3" name="Serbest 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4" name="Serbest 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5" name="Serbest 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6" name="Serbest 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7" name="Serbest 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8" name="Serbest 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89" name="Serbest 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0" name="Serbest 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1" name="Serbest 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2" name="Serbest 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3" name="Serbest 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4" name="Serbest 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5" name="Serbest 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6" name="Serbest 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7" name="Serbest 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8" name="Serbest 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199" name="Serbest 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0" name="Serbest 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1" name="Serbest 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2" name="Dikdörtgen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3" name="Serbest 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4" name="Serbest 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5" name="Serbest 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06" name="Serbest 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607" name="Serbest 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tr-TR" dirty="0" smtClean="0"/>
              <a:t>Asıl alt başlık stilini düzenlemek için tıklatın</a:t>
            </a:r>
            <a:endParaRPr lang="tr-TR" dirty="0"/>
          </a:p>
        </p:txBody>
      </p:sp>
      <p:sp>
        <p:nvSpPr>
          <p:cNvPr id="608" name="Resim Yer Tutucusu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İki Yatay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erbest 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0" name="Serbest 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1" name="Serbest 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2" name="Serbest 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3" name="Serbest 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4" name="Serbest 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pic>
        <p:nvPicPr>
          <p:cNvPr id="615" name="Resim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Serbest 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7" name="Serbest 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8" name="Serbest 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9" name="Serbest 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0" name="Serbest 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1" name="Serbest 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2" name="Serbest 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3" name="Serbest 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4" name="Serbest 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5" name="Serbest 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6" name="Serbest 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7" name="Serbest 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8" name="Serbest 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29" name="Serbest 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30" name="Serbest 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31" name="Serbest 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632" name="Gr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Serbest 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5" name="Serbest 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6" name="Serbest 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7" name="Serbest 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8" name="Serbest 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9" name="Serbest 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0" name="Serbest 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1" name="Serbest 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2" name="Serbest 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3" name="Serbest 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4" name="Serbest 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5" name="Serbest 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6" name="Serbest 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17" name="Serbest 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  <p:sp>
          <p:nvSpPr>
            <p:cNvPr id="634" name="Serbest 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grpSp>
          <p:nvGrpSpPr>
            <p:cNvPr id="635" name="Gr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Serbest 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37" name="Serbest 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38" name="Serbest 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39" name="Serbest 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0" name="Serbest 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1" name="Serbest 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2" name="Serbest 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3" name="Serbest 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4" name="Serbest 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5" name="Serbest 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6" name="Serbest 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7" name="Serbest 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8" name="Serbest 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49" name="Serbest 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0" name="Serbest 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1" name="Serbest 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2" name="Serbest 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3" name="Serbest 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4" name="Serbest 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5" name="Serbest 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6" name="Serbest 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7" name="Serbest 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8" name="Serbest 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59" name="Serbest 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0" name="Serbest 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1" name="Serbest 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2" name="Serbest 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3" name="Serbest 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4" name="Serbest 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5" name="Serbest 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6" name="Serbest 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7" name="Serbest 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8" name="Serbest 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69" name="Serbest 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0" name="Serbest 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1" name="Serbest 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2" name="Serbest 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3" name="Serbest 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4" name="Serbest 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5" name="Serbest 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6" name="Serbest 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7" name="Serbest 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8" name="Serbest 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79" name="Serbest 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0" name="Serbest 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1" name="Serbest 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2" name="Serbest 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3" name="Serbest 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4" name="Serbest 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5" name="Serbest 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6" name="Serbest 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7" name="Serbest 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8" name="Serbest 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89" name="Serbest 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0" name="Serbest 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1" name="Serbest 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2" name="Serbest 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3" name="Serbest 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4" name="Serbest 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5" name="Serbest 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6" name="Serbest 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7" name="Serbest 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8" name="Serbest 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699" name="Serbest 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0" name="Serbest 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1" name="Serbest 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2" name="Serbest 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  <p:sp>
            <p:nvSpPr>
              <p:cNvPr id="703" name="Serbest 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tr-TR" dirty="0"/>
              </a:p>
            </p:txBody>
          </p:sp>
        </p:grpSp>
      </p:grpSp>
      <p:sp>
        <p:nvSpPr>
          <p:cNvPr id="718" name="Resim Yer Tutucusu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719" name="Resim Yer Tutucusu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  <p:grpSp>
        <p:nvGrpSpPr>
          <p:cNvPr id="720" name="Gr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Serbest 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2" name="Serbest 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3" name="Serbest 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4" name="Serbest 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5" name="Serbest 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6" name="Serbest 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7" name="Serbest 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8" name="Serbest 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9" name="Serbest 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0" name="Dikdörtgen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1" name="Serbest 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2" name="Dikdörtgen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3" name="Serbest 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4" name="Serbest 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5" name="Serbest 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6" name="Serbest 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7" name="Serbest 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8" name="Dikdörtgen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9" name="Serbest 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0" name="Serbest 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1" name="Serbest 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2" name="Serbest 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3" name="Serbest 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4" name="Serbest 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5" name="Dikdörtgen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6" name="Serbest 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7" name="Serbest 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8" name="Serbest 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9" name="Serbest 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0" name="Serbest 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1" name="Serbest 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2" name="Serbest 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3" name="Serbest 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4" name="Serbest 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5" name="Serbest 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6" name="Serbest 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7" name="Serbest 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8" name="Serbest 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9" name="Serbest 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0" name="Dikdörtgen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1" name="Serbest 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2" name="Serbest 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3" name="Serbest 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4" name="Serbest 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5" name="Serbest 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6" name="Serbest 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7" name="Serbest 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8" name="Serbest 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9" name="Serbest 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0" name="Serbest 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1" name="Serbest 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2" name="Serbest 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3" name="Serbest 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4" name="Serbest 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5" name="Serbest 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6" name="Serbest 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7" name="Serbest 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8" name="Serbest 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9" name="Serbest 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0" name="Serbest 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1" name="Serbest 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2" name="Serbest 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3" name="Serbest 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4" name="Serbest 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5" name="Serbest 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6" name="Serbest 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7" name="Serbest 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8" name="Serbest 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9" name="Dikdörtgen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0" name="Serbest 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1" name="Serbest 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2" name="Serbest 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3" name="Serbest 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4" name="Serbest 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5" name="Serbest 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6" name="Serbest 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7" name="Serbest 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8" name="Serbest 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9" name="Serbest 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0" name="Serbest 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1" name="Serbest 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2" name="Dikdörtgen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3" name="Serbest 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4" name="Dikdörtgen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5" name="Serbest 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6" name="Serbest 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7" name="Serbest 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8" name="Serbest 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09" name="Serbest 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0" name="Serbest 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1" name="Serbest 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2" name="Serbest 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3" name="Serbest 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4" name="Serbest 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5" name="Serbest 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6" name="Serbest 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7" name="Serbest 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8" name="Dikdörtgen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19" name="Serbest 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0" name="Serbest 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1" name="Dikdörtgen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2" name="Serbest 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3" name="Serbest 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4" name="Serbest 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5" name="Serbest 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6" name="Serbest 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7" name="Serbest 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8" name="Serbest 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29" name="Serbest 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0" name="Serbest 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1" name="Serbest 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2" name="Serbest 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3" name="Serbest 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4" name="Serbest 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5" name="Serbest 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6" name="Serbest 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837" name="Serbest 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838" name="Serbest 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İki Oval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Serbest 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235" name="Gr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Serbest 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7" name="Serbest 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238" name="Gr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Serbest 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0" name="Serbest 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1" name="Serbest 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2" name="Serbest 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3" name="Serbest 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4" name="Serbest 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245" name="Gr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Serbest 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7" name="Serbest 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8" name="Serbest 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9" name="Serbest 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0" name="Serbest 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1" name="Serbest 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2" name="Serbest 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3" name="Serbest 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4" name="Serbest 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5" name="Serbest 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6" name="Serbest 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7" name="Serbest 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8" name="Serbest 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9" name="Serbest 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0" name="Serbest 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1" name="Serbest 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2" name="Serbest 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3" name="Serbest 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4" name="Serbest 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5" name="Serbest 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266" name="Serbest 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67" name="Serbest 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268" name="Gr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Serbest 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0" name="Serbest 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1" name="Serbest 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2" name="Serbest 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3" name="Serbest 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4" name="Serbest 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275" name="Gr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Serbest 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7" name="Serbest 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8" name="Serbest 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9" name="Serbest 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0" name="Serbest 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1" name="Serbest 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282" name="Serbest 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83" name="Serbest 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284" name="Gr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Serbest 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6" name="Serbest 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7" name="Serbest 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8" name="Serbest 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9" name="Serbest 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0" name="Serbest 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291" name="Serbest 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2" name="Serbest 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3" name="Serbest 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4" name="Serbest 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5" name="Serbest 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6" name="Serbest 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7" name="Serbest 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8" name="Serbest 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99" name="Serbest 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0" name="Serbest 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1" name="Serbest 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2" name="Serbest 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3" name="Serbest 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4" name="Serbest 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5" name="Serbest 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6" name="Serbest 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7" name="Serbest 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8" name="Serbest 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09" name="Serbest 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0" name="Serbest 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1" name="Serbest 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2" name="Serbest 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3" name="Serbest 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4" name="Serbest 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5" name="Serbest 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6" name="Serbest 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7" name="Serbest 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8" name="Serbest 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19" name="Serbest 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0" name="Serbest 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1" name="Serbest 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2" name="Serbest 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3" name="Serbest 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4" name="Serbest 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5" name="Serbest 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6" name="Serbest 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7" name="Serbest 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8" name="Serbest 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29" name="Serbest 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0" name="Serbest 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1" name="Serbest 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2" name="Serbest 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3" name="Serbest 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4" name="Serbest 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5" name="Serbest 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6" name="Serbest 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7" name="Serbest 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8" name="Serbest 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39" name="Serbest 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0" name="Serbest 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1" name="Dikdörtgen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2" name="Serbest 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3" name="Serbest 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4" name="Serbest 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5" name="Serbest 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6" name="Serbest 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7" name="Serbest 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8" name="Serbest 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49" name="Serbest 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0" name="Serbest 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1" name="Serbest 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2" name="Serbest 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3" name="Serbest 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4" name="Serbest 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5" name="Serbest 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6" name="Serbest 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7" name="Dikdörtgen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8" name="Serbest 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59" name="Serbest 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0" name="Serbest 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1" name="Serbest 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2" name="Serbest 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3" name="Serbest 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4" name="Serbest 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5" name="Serbest 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6" name="Serbest 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7" name="Serbest 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8" name="Serbest 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69" name="Serbest 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0" name="Serbest 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1" name="Serbest 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2" name="Serbest 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3" name="Serbest 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4" name="Dikdörtgen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5" name="Serbest 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6" name="Serbest 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7" name="Serbest 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8" name="Serbest 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79" name="Serbest 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0" name="Serbest 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1" name="Serbest 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2" name="Serbest 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3" name="Serbest 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4" name="Serbest 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5" name="Serbest 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6" name="Serbest 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7" name="Serbest 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8" name="Serbest 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89" name="Serbest 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0" name="Serbest 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1" name="Serbest 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2" name="Serbest 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3" name="Serbest 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4" name="Serbest 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5" name="Serbest 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6" name="Serbest 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7" name="Serbest 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8" name="Serbest 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399" name="Serbest 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0" name="Serbest 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1" name="Serbest 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2" name="Serbest 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3" name="Serbest 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4" name="Serbest 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5" name="Serbest 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6" name="Serbest 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7" name="Serbest 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8" name="Serbest 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09" name="Serbest 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0" name="Serbest 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1" name="Serbest 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2" name="Serbest 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3" name="Serbest 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4" name="Serbest 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5" name="Serbest 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6" name="Serbest 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7" name="Serbest 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8" name="Serbest 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19" name="Dikdörtgen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0" name="Serbest 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1" name="Serbest 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2" name="Serbest 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3" name="Serbest 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4" name="Serbest 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5" name="Serbest 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6" name="Serbest 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7" name="Serbest 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8" name="Serbest 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29" name="Serbest 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0" name="Serbest 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1" name="Serbest 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2" name="Serbest 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3" name="Serbest 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4" name="Serbest 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5" name="Serbest 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6" name="Serbest 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7" name="Serbest 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8" name="Serbest 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39" name="Serbest 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0" name="Serbest 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1" name="Serbest 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2" name="Serbest 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3" name="Serbest 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4" name="Dikdörtgen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5" name="Serbest 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6" name="Serbest 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7" name="Serbest 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8" name="Serbest 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49" name="Serbest 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0" name="Serbest 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1" name="Serbest 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2" name="Serbest 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3" name="Serbest 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4" name="Serbest 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5" name="Serbest 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6" name="Dikdörtgen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7" name="Dikdörtgen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8" name="Serbest 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59" name="Serbest 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460" name="Serbest 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461" name="Gr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Serbest 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3" name="Serbest 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4" name="Serbest 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5" name="Serbest 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6" name="Serbest 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7" name="Serbest 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8" name="Serbest 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69" name="Serbest 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0" name="Serbest 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1" name="Serbest 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2" name="Serbest 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3" name="Serbest 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4" name="Serbest 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5" name="Serbest 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6" name="Serbest 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7" name="Serbest 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8" name="Serbest 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79" name="Serbest 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0" name="Serbest 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1" name="Dikdörtgen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2" name="Serbest 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3" name="Serbest 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4" name="Serbest 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5" name="Serbest 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6" name="Serbest 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7" name="Serbest 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8" name="Serbest 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89" name="Serbest 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0" name="Serbest 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1" name="Serbest 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2" name="Serbest 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3" name="Serbest 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4" name="Serbest 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5" name="Serbest 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6" name="Serbest 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7" name="Serbest 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8" name="Dikdörtgen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499" name="Serbest 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0" name="Serbest 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1" name="Serbest 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2" name="Serbest 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3" name="Serbest 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4" name="Serbest 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5" name="Serbest 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6" name="Serbest 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7" name="Serbest 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8" name="Serbest 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09" name="Dikdörtgen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0" name="Serbest 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1" name="Serbest 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2" name="Serbest 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3" name="Serbest 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4" name="Dikdörtgen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5" name="Serbest 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6" name="Dikdörtgen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7" name="Serbest 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8" name="Serbest 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19" name="Serbest 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0" name="Serbest 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1" name="Serbest 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2" name="Serbest 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3" name="Serbest 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4" name="Serbest 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5" name="Serbest 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6" name="Serbest 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7" name="Serbest 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8" name="Serbest 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29" name="Serbest 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0" name="Serbest 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1" name="Dikdörtgen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2" name="Serbest 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3" name="Serbest 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4" name="Serbest 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5" name="Serbest 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6" name="Serbest 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7" name="Serbest 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8" name="Serbest 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39" name="Serbest 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0" name="Serbest 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1" name="Serbest 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2" name="Serbest 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3" name="Serbest 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4" name="Serbest 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5" name="Serbest 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6" name="Serbest 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7" name="Serbest 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8" name="Serbest 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49" name="Dikdörtgen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0" name="Serbest 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1" name="Serbest 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2" name="Serbest 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3" name="Serbest 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4" name="Serbest 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5" name="Serbest 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6" name="Serbest 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7" name="Serbest 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8" name="Serbest 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59" name="Dikdörtgen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0" name="Serbest 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1" name="Dikdörtgen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2" name="Serbest 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3" name="Serbest 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4" name="Serbest 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5" name="Serbest 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6" name="Serbest 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7" name="Serbest 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8" name="Serbest 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69" name="Serbest 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0" name="Serbest 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1" name="Serbest 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2" name="Serbest 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3" name="Serbest 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4" name="Serbest 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5" name="Serbest 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6" name="Serbest 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7" name="Serbest 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8" name="Serbest 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79" name="Serbest 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0" name="Serbest 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1" name="Serbest 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2" name="Serbest 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3" name="Serbest 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4" name="Serbest 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5" name="Serbest 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6" name="Serbest 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7" name="Serbest 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8" name="Serbest 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89" name="Serbest 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0" name="Serbest 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1" name="Serbest 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2" name="Serbest 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3" name="Dikdörtgen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4" name="Serbest 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5" name="Serbest 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6" name="Serbest 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7" name="Serbest 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8" name="Serbest 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599" name="Serbest 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0" name="Serbest 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1" name="Serbest 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2" name="Serbest 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3" name="Serbest 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4" name="Serbest 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5" name="Serbest 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6" name="Serbest 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7" name="Serbest 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08" name="Serbest 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39" name="Serbest 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0" name="Serbest 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1" name="Serbest 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2" name="Serbest 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3" name="Serbest 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4" name="Serbest 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5" name="Serbest 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6" name="Serbest 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7" name="Serbest 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8" name="Serbest 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49" name="Serbest 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0" name="Serbest 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1" name="Serbest 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2" name="Serbest 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3" name="Serbest 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4" name="Serbest 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5" name="Serbest 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6" name="Serbest 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7" name="Dikdörtgen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8" name="Serbest 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59" name="Serbest 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0" name="Serbest 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1" name="Serbest 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2" name="Serbest 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3" name="Serbest 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4" name="Serbest 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5" name="Serbest 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6" name="Serbest 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7" name="Serbest 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8" name="Serbest 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69" name="Serbest 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70" name="Dikdörtgen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71" name="Serbest 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872" name="Serbest 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873" name="Gr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tr-TR" dirty="0"/>
            </a:p>
          </p:txBody>
        </p:sp>
        <p:sp>
          <p:nvSpPr>
            <p:cNvPr id="875" name="Serbest 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876" name="Resim Yer Tutucusu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grpSp>
        <p:nvGrpSpPr>
          <p:cNvPr id="877" name="Gr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tr-TR" dirty="0"/>
            </a:p>
          </p:txBody>
        </p:sp>
        <p:sp>
          <p:nvSpPr>
            <p:cNvPr id="879" name="Serbest 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880" name="Resim Yer Tutucusu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Üç Oval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erbest 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0" name="Serbest 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3" name="Serbest 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4" name="Serbest 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615" name="Resim Yer Tutucusu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616" name="Resim Yer Tutucusu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617" name="Serbest 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18" name="Serbest 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619" name="Gr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Serbest 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2" name="Serbest 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3" name="Serbest 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4" name="Serbest 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626" name="Resim Yer Tutucusu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627" name="Serbest 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İki Dikey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Serbest 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610" name="Gr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Serbest 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12" name="Serbest 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613" name="Serbest 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614" name="Gr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Serbest 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16" name="Serbest 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17" name="Serbest 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618" name="Resim Yer Tutucusu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  <p:grpSp>
        <p:nvGrpSpPr>
          <p:cNvPr id="619" name="Gr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Serbest 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1" name="Serbest 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2" name="Serbest 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623" name="Gr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Serbest 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5" name="Serbest 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6" name="Serbest 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7" name="Serbest 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8" name="Serbest 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29" name="Serbest 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0" name="Serbest 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1" name="Serbest 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2" name="Serbest 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3" name="Serbest 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4" name="Serbest 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5" name="Serbest 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6" name="Serbest 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7" name="Serbest 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8" name="Serbest 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39" name="Serbest 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0" name="Serbest 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1" name="Serbest 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2" name="Serbest 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3" name="Serbest 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4" name="Serbest 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5" name="Serbest 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6" name="Serbest 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7" name="Serbest 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8" name="Serbest 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49" name="Serbest 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0" name="Serbest 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1" name="Serbest 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2" name="Serbest 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3" name="Serbest 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4" name="Serbest 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5" name="Serbest 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6" name="Serbest 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7" name="Serbest 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8" name="Serbest 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59" name="Serbest 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0" name="Serbest 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1" name="Serbest 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2" name="Serbest 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3" name="Serbest 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4" name="Serbest 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5" name="Serbest 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6" name="Serbest 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7" name="Serbest 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8" name="Serbest 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69" name="Serbest 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0" name="Serbest 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1" name="Serbest 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2" name="Serbest 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3" name="Serbest 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4" name="Serbest 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5" name="Serbest 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6" name="Serbest 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7" name="Serbest 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8" name="Serbest 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79" name="Serbest 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0" name="Serbest 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1" name="Serbest 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2" name="Serbest 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3" name="Serbest 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4" name="Serbest 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5" name="Serbest 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6" name="Serbest 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7" name="Serbest 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8" name="Serbest 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89" name="Serbest 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0" name="Serbest 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1" name="Serbest 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2" name="Serbest 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3" name="Serbest 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4" name="Serbest 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5" name="Serbest 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6" name="Serbest 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7" name="Serbest 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8" name="Serbest 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699" name="Serbest 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0" name="Serbest 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1" name="Serbest 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2" name="Serbest 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3" name="Serbest 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4" name="Serbest 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5" name="Serbest 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6" name="Serbest 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7" name="Serbest 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8" name="Serbest 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09" name="Serbest 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0" name="Serbest 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1" name="Serbest 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2" name="Serbest 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3" name="Serbest 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4" name="Serbest 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5" name="Serbest 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6" name="Serbest 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7" name="Serbest 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8" name="Serbest 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19" name="Serbest 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0" name="Serbest 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1" name="Serbest 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2" name="Serbest 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3" name="Serbest 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4" name="Dikdörtgen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5" name="Serbest 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6" name="Serbest 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7" name="Serbest 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8" name="Serbest 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29" name="Serbest 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0" name="Serbest 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1" name="Serbest 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2" name="Serbest 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3" name="Serbest 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4" name="Serbest 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5" name="Serbest 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6" name="Serbest 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7" name="Serbest 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8" name="Serbest 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39" name="Serbest 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0" name="Serbest 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1" name="Serbest 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2" name="Serbest 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3" name="Serbest 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4" name="Dikdörtgen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5" name="Serbest 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6" name="Serbest 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7" name="Serbest 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8" name="Serbest 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49" name="Serbest 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0" name="Serbest 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1" name="Serbest 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2" name="Serbest 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3" name="Serbest 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4" name="Serbest 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5" name="Serbest 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6" name="Serbest 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7" name="Serbest 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8" name="Serbest 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59" name="Serbest 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0" name="Serbest 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1" name="Serbest 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2" name="Dikdörtgen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3" name="Serbest 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4" name="Serbest 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5" name="Serbest 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6" name="Serbest 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7" name="Dikdörtgen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8" name="Serbest 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69" name="Dikdörtgen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0" name="Dikdörtgen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1" name="Serbest 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2" name="Serbest 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3" name="Serbest 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4" name="Dikdörtgen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5" name="Serbest 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6" name="Dikdörtgen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77" name="Serbest 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778" name="Gr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Serbest 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0" name="Serbest 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1" name="Serbest 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2" name="Serbest 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3" name="Serbest 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4" name="Serbest 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5" name="Serbest 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6" name="Serbest 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7" name="Serbest 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8" name="Serbest 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89" name="Serbest 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0" name="Serbest 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1" name="Serbest 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2" name="Serbest 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3" name="Serbest 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4" name="Serbest 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795" name="Serbest 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796" name="Resim Yer Tutucusu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Yatay ve Dikey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Serbest 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35" name="Serbest 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grpSp>
        <p:nvGrpSpPr>
          <p:cNvPr id="236" name="Gr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Serbest 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8" name="Serbest 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39" name="Serbest 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0" name="Serbest 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1" name="Serbest 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2" name="Serbest 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3" name="Serbest 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4" name="Serbest 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5" name="Serbest 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6" name="Serbest 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7" name="Serbest 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8" name="Serbest 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49" name="Serbest 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0" name="Serbest 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1" name="Serbest 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2" name="Serbest 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3" name="Serbest 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4" name="Serbest 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5" name="Serbest 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6" name="Dikdörtgen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7" name="Serbest 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8" name="Serbest 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59" name="Serbest 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0" name="Serbest 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1" name="Dikdörtgen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2" name="Serbest 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3" name="Dikdörtgen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4" name="Serbest 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5" name="Serbest 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6" name="Serbest 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7" name="Serbest 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8" name="Serbest 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69" name="Serbest 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0" name="Serbest 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1" name="Serbest 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2" name="Serbest 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3" name="Serbest 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4" name="Serbest 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5" name="Serbest 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76" name="Serbest 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277" name="Serbest 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tr-TR" dirty="0"/>
          </a:p>
        </p:txBody>
      </p:sp>
      <p:grpSp>
        <p:nvGrpSpPr>
          <p:cNvPr id="278" name="Gr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Serbest 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0" name="Serbest 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1" name="Serbest 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2" name="Serbest 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3" name="Serbest 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4" name="Serbest 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5" name="Serbest 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6" name="Serbest 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7" name="Serbest 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8" name="Serbest 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89" name="Serbest 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0" name="Serbest 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1" name="Serbest 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2" name="Serbest 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3" name="Serbest 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4" name="Serbest 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5" name="Serbest 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6" name="Serbest 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7" name="Serbest 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8" name="Serbest 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299" name="Serbest 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0" name="Serbest 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grpSp>
        <p:nvGrpSpPr>
          <p:cNvPr id="301" name="Gr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Serbest 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3" name="Serbest 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4" name="Serbest 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5" name="Serbest 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6" name="Serbest 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  <p:sp>
          <p:nvSpPr>
            <p:cNvPr id="307" name="Serbest 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tr-TR" dirty="0"/>
            </a:p>
          </p:txBody>
        </p:sp>
      </p:grpSp>
      <p:sp>
        <p:nvSpPr>
          <p:cNvPr id="308" name="Resim Yer Tutucusu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309" name="Resim Yer Tutucusu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tr-TR" dirty="0" smtClean="0"/>
              <a:t>Resim eklemek için simgeyi tıklatın</a:t>
            </a:r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  <a:endParaRPr lang="tr-TR" dirty="0"/>
          </a:p>
        </p:txBody>
      </p:sp>
      <p:sp>
        <p:nvSpPr>
          <p:cNvPr id="4" name="Tarih Yer Tutucusu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FE38FDA3-9B4D-499B-9A41-E45EA08E08F0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5" name="Alt Bilgi Yer Tutucusu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Bölüm Başlığ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erbest 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9" name="Serbest 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tr-TR" dirty="0" smtClean="0"/>
              <a:t>Asıl metin stillerini düzenlemek için tıklatın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erbest 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7" name="Serbest 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dirty="0"/>
          </a:p>
        </p:txBody>
      </p:sp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tr-TR" dirty="0" smtClean="0"/>
              <a:t>Asıl başlık stili için tıklatın</a:t>
            </a:r>
            <a:endParaRPr lang="tr-TR" dirty="0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tr-TR" dirty="0" smtClean="0"/>
              <a:t>Asıl metin stillerini düzenlemek için tıklatın</a:t>
            </a:r>
          </a:p>
          <a:p>
            <a:pPr lvl="1" rtl="0"/>
            <a:r>
              <a:rPr lang="tr-TR" dirty="0" smtClean="0"/>
              <a:t>İkinci düzey</a:t>
            </a:r>
          </a:p>
          <a:p>
            <a:pPr lvl="2" rtl="0"/>
            <a:r>
              <a:rPr lang="tr-TR" dirty="0" smtClean="0"/>
              <a:t>Üçüncü düzey</a:t>
            </a:r>
          </a:p>
          <a:p>
            <a:pPr lvl="3" rtl="0"/>
            <a:r>
              <a:rPr lang="tr-TR" dirty="0" smtClean="0"/>
              <a:t>Dördüncü düzey</a:t>
            </a:r>
          </a:p>
          <a:p>
            <a:pPr lvl="4" rtl="0"/>
            <a:r>
              <a:rPr lang="tr-TR" dirty="0" smtClean="0"/>
              <a:t>Beşinci düzey</a:t>
            </a:r>
          </a:p>
        </p:txBody>
      </p:sp>
      <p:sp>
        <p:nvSpPr>
          <p:cNvPr id="4" name="Tarih Yer Tutucusu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fld id="{458E1B45-0053-43AE-AADB-8A37A3CA5FCE}" type="datetime1">
              <a:rPr lang="tr-TR" smtClean="0"/>
              <a:t>28.12.2013</a:t>
            </a:fld>
            <a:endParaRPr lang="tr-TR" dirty="0"/>
          </a:p>
        </p:txBody>
      </p:sp>
      <p:sp>
        <p:nvSpPr>
          <p:cNvPr id="5" name="Alt Bilgi Yer Tutucusu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tr-TR" dirty="0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dirty="0" smtClean="0"/>
              <a:t>‹#›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Albüm Başlığı</a:t>
            </a:r>
            <a:endParaRPr lang="tr-TR" dirty="0"/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tr-TR" dirty="0" smtClean="0"/>
              <a:t>Alt Başlık</a:t>
            </a:r>
            <a:endParaRPr lang="tr-TR" dirty="0"/>
          </a:p>
        </p:txBody>
      </p:sp>
      <p:pic>
        <p:nvPicPr>
          <p:cNvPr id="8" name="Resim Yer Tutucusu 7" descr="Bereyle uyuyan bebek" title="Örnek Resim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2" name="Başlık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3" name="Resim Yer Tutucus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Resim Yer Tutucusu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sim Yer Tutucusu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sim Yer Tutucusu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Başlık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sim Yer Tutucusu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Resim Yer Tutucusu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Resim Yer Tutucusu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Başlık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6" name="Metin Yer Tutucusu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sim Yer Tutucus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Resim Yer Tutucusu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Başlık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sim Yer Tutucus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Resim Yer Tutucus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Başlık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3" name="Metin Yer Tutucusu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4" name="Resim Yer Tutucusu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Hayvanlı Çizim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28</Words>
  <Application>Microsoft Office PowerPoint</Application>
  <PresentationFormat>Geniş ekran</PresentationFormat>
  <Paragraphs>5</Paragraphs>
  <Slides>7</Slides>
  <Notes>2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Hayvanlı Çizim 16x9</vt:lpstr>
      <vt:lpstr>Albüm Başlığı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2013-12-28T07:48:47Z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