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721" autoAdjust="0"/>
  </p:normalViewPr>
  <p:slideViewPr>
    <p:cSldViewPr snapToGrid="0">
      <p:cViewPr varScale="1">
        <p:scale>
          <a:sx n="83" d="100"/>
          <a:sy n="83" d="100"/>
        </p:scale>
        <p:origin x="271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r-TR" sz="1200"/>
            </a:lvl1pPr>
          </a:lstStyle>
          <a:p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r-TR" sz="1200"/>
            </a:lvl1pPr>
          </a:lstStyle>
          <a:p>
            <a:fld id="{CBEEF32F-3280-4663-880F-C8D2FC70E993}" type="datetimeFigureOut">
              <a:rPr lang="tr-TR" smtClean="0"/>
              <a:t>02.10.13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r-TR"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r-TR" sz="1200"/>
            </a:lvl1pPr>
          </a:lstStyle>
          <a:p>
            <a:fld id="{4E29D1FE-C207-4476-99C1-A7028091A9C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0806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r-TR" sz="1200"/>
            </a:lvl1pPr>
          </a:lstStyle>
          <a:p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r-TR" sz="1200"/>
            </a:lvl1pPr>
          </a:lstStyle>
          <a:p>
            <a:fld id="{A58F2AD0-9975-4D3C-912A-0B60BD0D07D1}" type="datetimeFigureOut">
              <a:rPr lang="tr-TR"/>
              <a:t>02.10.13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r-TR"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r-TR" sz="1200"/>
            </a:lvl1pPr>
          </a:lstStyle>
          <a:p>
            <a:fld id="{AC7710D8-8C21-4D48-B89D-C2D2CB3EC4C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9527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710D8-8C21-4D48-B89D-C2D2CB3EC4C7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6" name="Slayt Görüntüsü Yer Tutucusu 5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Notlar Yer Tutucusu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Bu el ilanını değiştirmek için, örnek metni seçip etkinlik ayrıntılarınızı yazmanız yeterlidir. Boş bir sayfayla başlamak isterseniz, yeni bir sayfa eklemek için Giriş sekmesindeki Yeni Slayt düğmesine basın.</a:t>
            </a:r>
            <a:r>
              <a:rPr lang="tr-TR" baseline="0" dirty="0" smtClean="0"/>
              <a:t> Ardından metninizi boş yer tutuculara girin.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947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 İlanı 8,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Yer Tutucusu 8"/>
          <p:cNvSpPr>
            <a:spLocks noGrp="1"/>
          </p:cNvSpPr>
          <p:nvPr>
            <p:ph type="body" sz="quarter" idx="10" hasCustomPrompt="1"/>
          </p:nvPr>
        </p:nvSpPr>
        <p:spPr>
          <a:xfrm>
            <a:off x="710816" y="823067"/>
            <a:ext cx="4422658" cy="886199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7200" cap="all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11" name="Metin Yer Tutucusu 8"/>
          <p:cNvSpPr>
            <a:spLocks noGrp="1"/>
          </p:cNvSpPr>
          <p:nvPr>
            <p:ph type="body" sz="quarter" idx="12" hasCustomPrompt="1"/>
          </p:nvPr>
        </p:nvSpPr>
        <p:spPr>
          <a:xfrm>
            <a:off x="710816" y="1709266"/>
            <a:ext cx="4422658" cy="2258717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7200" cap="all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12" name="Metin Yer Tutucusu 8"/>
          <p:cNvSpPr>
            <a:spLocks noGrp="1"/>
          </p:cNvSpPr>
          <p:nvPr>
            <p:ph type="body" sz="quarter" idx="13" hasCustomPrompt="1"/>
          </p:nvPr>
        </p:nvSpPr>
        <p:spPr>
          <a:xfrm>
            <a:off x="710816" y="4216400"/>
            <a:ext cx="4422658" cy="557480"/>
          </a:xfrm>
        </p:spPr>
        <p:txBody>
          <a:bodyPr lIns="0" tIns="0" rIns="0" bIns="0" anchor="ctr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13" name="Metin Yer Tutucusu 8"/>
          <p:cNvSpPr>
            <a:spLocks noGrp="1"/>
          </p:cNvSpPr>
          <p:nvPr>
            <p:ph type="body" sz="quarter" idx="14" hasCustomPrompt="1"/>
          </p:nvPr>
        </p:nvSpPr>
        <p:spPr>
          <a:xfrm>
            <a:off x="710816" y="4773879"/>
            <a:ext cx="4422658" cy="894566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3800" cap="none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15" name="Metin Yer Tutucusu 8"/>
          <p:cNvSpPr>
            <a:spLocks noGrp="1"/>
          </p:cNvSpPr>
          <p:nvPr>
            <p:ph type="body" sz="quarter" idx="16" hasCustomPrompt="1"/>
          </p:nvPr>
        </p:nvSpPr>
        <p:spPr>
          <a:xfrm>
            <a:off x="710816" y="5916863"/>
            <a:ext cx="4422658" cy="557480"/>
          </a:xfrm>
        </p:spPr>
        <p:txBody>
          <a:bodyPr lIns="0" tIns="0" rIns="0" bIns="0" anchor="ctr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16" name="Metin Yer Tutucusu 8"/>
          <p:cNvSpPr>
            <a:spLocks noGrp="1"/>
          </p:cNvSpPr>
          <p:nvPr>
            <p:ph type="body" sz="quarter" idx="17" hasCustomPrompt="1"/>
          </p:nvPr>
        </p:nvSpPr>
        <p:spPr>
          <a:xfrm>
            <a:off x="710816" y="6474342"/>
            <a:ext cx="4422658" cy="894566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3800" cap="none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17" name="Metin Yer Tutucusu 8"/>
          <p:cNvSpPr>
            <a:spLocks noGrp="1"/>
          </p:cNvSpPr>
          <p:nvPr>
            <p:ph type="body" sz="quarter" idx="18" hasCustomPrompt="1"/>
          </p:nvPr>
        </p:nvSpPr>
        <p:spPr>
          <a:xfrm>
            <a:off x="710816" y="7511224"/>
            <a:ext cx="4422658" cy="453200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1400" cap="none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18" name="Metin Yer Tutucusu 8"/>
          <p:cNvSpPr>
            <a:spLocks noGrp="1"/>
          </p:cNvSpPr>
          <p:nvPr>
            <p:ph type="body" sz="quarter" idx="19" hasCustomPrompt="1"/>
          </p:nvPr>
        </p:nvSpPr>
        <p:spPr>
          <a:xfrm>
            <a:off x="710816" y="8051876"/>
            <a:ext cx="4422658" cy="792490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120000"/>
              </a:lnSpc>
              <a:spcBef>
                <a:spcPts val="0"/>
              </a:spcBef>
              <a:buNone/>
              <a:defRPr lang="tr-TR" sz="1400" cap="none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19" name="Metin Yer Tutucusu 8"/>
          <p:cNvSpPr>
            <a:spLocks noGrp="1"/>
          </p:cNvSpPr>
          <p:nvPr>
            <p:ph type="body" sz="quarter" idx="20" hasCustomPrompt="1"/>
          </p:nvPr>
        </p:nvSpPr>
        <p:spPr>
          <a:xfrm>
            <a:off x="710816" y="9022597"/>
            <a:ext cx="4422658" cy="562274"/>
          </a:xfrm>
        </p:spPr>
        <p:txBody>
          <a:bodyPr lIns="0" tIns="0" rIns="0" bIns="0" anchor="ctr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20" name="Metin Yer Tutucusu 8"/>
          <p:cNvSpPr>
            <a:spLocks noGrp="1"/>
          </p:cNvSpPr>
          <p:nvPr>
            <p:ph type="body" sz="quarter" idx="21" hasCustomPrompt="1"/>
          </p:nvPr>
        </p:nvSpPr>
        <p:spPr>
          <a:xfrm>
            <a:off x="5443237" y="823067"/>
            <a:ext cx="1936131" cy="572596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82000"/>
              </a:lnSpc>
              <a:spcBef>
                <a:spcPts val="0"/>
              </a:spcBef>
              <a:buNone/>
              <a:defRPr lang="tr-TR" sz="2400" cap="all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21" name="Metin Yer Tutucusu 8"/>
          <p:cNvSpPr>
            <a:spLocks noGrp="1"/>
          </p:cNvSpPr>
          <p:nvPr>
            <p:ph type="body" sz="quarter" idx="22" hasCustomPrompt="1"/>
          </p:nvPr>
        </p:nvSpPr>
        <p:spPr>
          <a:xfrm>
            <a:off x="5443237" y="1800045"/>
            <a:ext cx="1936131" cy="666824"/>
          </a:xfrm>
        </p:spPr>
        <p:txBody>
          <a:bodyPr lIns="0" tIns="0" rIns="0" bIns="0" anchor="b">
            <a:noAutofit/>
          </a:bodyPr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tr-TR"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22" name="Metin Yer Tutucusu 8"/>
          <p:cNvSpPr>
            <a:spLocks noGrp="1"/>
          </p:cNvSpPr>
          <p:nvPr>
            <p:ph type="body" sz="quarter" idx="23" hasCustomPrompt="1"/>
          </p:nvPr>
        </p:nvSpPr>
        <p:spPr>
          <a:xfrm>
            <a:off x="5443237" y="2466869"/>
            <a:ext cx="1936131" cy="910766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105000"/>
              </a:lnSpc>
              <a:spcBef>
                <a:spcPts val="0"/>
              </a:spcBef>
              <a:buNone/>
              <a:defRPr lang="tr-TR" sz="1400" cap="none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25" name="Metin Yer Tutucusu 8"/>
          <p:cNvSpPr>
            <a:spLocks noGrp="1"/>
          </p:cNvSpPr>
          <p:nvPr>
            <p:ph type="body" sz="quarter" idx="24" hasCustomPrompt="1"/>
          </p:nvPr>
        </p:nvSpPr>
        <p:spPr>
          <a:xfrm>
            <a:off x="5443237" y="3377636"/>
            <a:ext cx="1936131" cy="666824"/>
          </a:xfrm>
        </p:spPr>
        <p:txBody>
          <a:bodyPr lIns="0" tIns="0" rIns="0" bIns="0" anchor="b">
            <a:noAutofit/>
          </a:bodyPr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tr-TR"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26" name="Metin Yer Tutucusu 8"/>
          <p:cNvSpPr>
            <a:spLocks noGrp="1"/>
          </p:cNvSpPr>
          <p:nvPr>
            <p:ph type="body" sz="quarter" idx="25" hasCustomPrompt="1"/>
          </p:nvPr>
        </p:nvSpPr>
        <p:spPr>
          <a:xfrm>
            <a:off x="5443237" y="4044459"/>
            <a:ext cx="1936131" cy="910768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105000"/>
              </a:lnSpc>
              <a:spcBef>
                <a:spcPts val="0"/>
              </a:spcBef>
              <a:buNone/>
              <a:defRPr lang="tr-TR" sz="1400" cap="none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27" name="Metin Yer Tutucusu 8"/>
          <p:cNvSpPr>
            <a:spLocks noGrp="1"/>
          </p:cNvSpPr>
          <p:nvPr>
            <p:ph type="body" sz="quarter" idx="26" hasCustomPrompt="1"/>
          </p:nvPr>
        </p:nvSpPr>
        <p:spPr>
          <a:xfrm>
            <a:off x="5443237" y="4955227"/>
            <a:ext cx="1936131" cy="666824"/>
          </a:xfrm>
        </p:spPr>
        <p:txBody>
          <a:bodyPr lIns="0" tIns="0" rIns="0" bIns="0" anchor="b">
            <a:noAutofit/>
          </a:bodyPr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tr-TR"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28" name="Metin Yer Tutucusu 8"/>
          <p:cNvSpPr>
            <a:spLocks noGrp="1"/>
          </p:cNvSpPr>
          <p:nvPr>
            <p:ph type="body" sz="quarter" idx="27" hasCustomPrompt="1"/>
          </p:nvPr>
        </p:nvSpPr>
        <p:spPr>
          <a:xfrm>
            <a:off x="5443237" y="5622051"/>
            <a:ext cx="1936131" cy="1835215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105000"/>
              </a:lnSpc>
              <a:spcBef>
                <a:spcPts val="0"/>
              </a:spcBef>
              <a:buNone/>
              <a:defRPr lang="tr-TR" sz="1400" cap="none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29" name="Metin Yer Tutucusu 8"/>
          <p:cNvSpPr>
            <a:spLocks noGrp="1"/>
          </p:cNvSpPr>
          <p:nvPr>
            <p:ph type="body" sz="quarter" idx="28" hasCustomPrompt="1"/>
          </p:nvPr>
        </p:nvSpPr>
        <p:spPr>
          <a:xfrm>
            <a:off x="5443237" y="7457267"/>
            <a:ext cx="1936131" cy="666824"/>
          </a:xfrm>
        </p:spPr>
        <p:txBody>
          <a:bodyPr lIns="0" tIns="0" rIns="0" bIns="0" anchor="b">
            <a:noAutofit/>
          </a:bodyPr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tr-TR"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  <p:sp>
        <p:nvSpPr>
          <p:cNvPr id="30" name="Metin Yer Tutucusu 8"/>
          <p:cNvSpPr>
            <a:spLocks noGrp="1"/>
          </p:cNvSpPr>
          <p:nvPr>
            <p:ph type="body" sz="quarter" idx="29" hasCustomPrompt="1"/>
          </p:nvPr>
        </p:nvSpPr>
        <p:spPr>
          <a:xfrm>
            <a:off x="5443237" y="8124090"/>
            <a:ext cx="1936131" cy="1298802"/>
          </a:xfrm>
        </p:spPr>
        <p:txBody>
          <a:bodyPr lIns="0" tIns="0" rIns="0" bIns="0" anchor="t">
            <a:noAutofit/>
          </a:bodyPr>
          <a:lstStyle>
            <a:lvl1pPr marL="0" indent="0" latinLnBrk="0">
              <a:lnSpc>
                <a:spcPct val="105000"/>
              </a:lnSpc>
              <a:spcBef>
                <a:spcPts val="0"/>
              </a:spcBef>
              <a:buNone/>
              <a:defRPr lang="tr-TR" sz="1400" cap="none" baseline="0">
                <a:solidFill>
                  <a:schemeClr val="tx2"/>
                </a:solidFill>
                <a:latin typeface="+mj-lt"/>
              </a:defRPr>
            </a:lvl1pPr>
            <a:lvl2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 latinLnBrk="0">
              <a:lnSpc>
                <a:spcPct val="100000"/>
              </a:lnSpc>
              <a:spcBef>
                <a:spcPts val="0"/>
              </a:spcBef>
              <a:buNone/>
              <a:defRPr lang="tr-TR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tr-TR" dirty="0"/>
              <a:t>Metin ekleyin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534354" y="567603"/>
            <a:ext cx="4518910" cy="3763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dirty="0"/>
              <a:t>Metin ekleyin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4353" y="4299283"/>
            <a:ext cx="4518911" cy="5229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r-TR"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tr-TR"/>
              <a:pPr/>
              <a:t>02.10.13</a:t>
            </a:fld>
            <a:endParaRPr lang="tr-TR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latinLnBrk="0">
              <a:defRPr lang="tr-TR"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r-TR"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Düz Bağlayıcı 8"/>
          <p:cNvCxnSpPr/>
          <p:nvPr userDrawn="1"/>
        </p:nvCxnSpPr>
        <p:spPr>
          <a:xfrm>
            <a:off x="5225867" y="535519"/>
            <a:ext cx="0" cy="8993491"/>
          </a:xfrm>
          <a:prstGeom prst="line">
            <a:avLst/>
          </a:prstGeom>
          <a:ln w="762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tr-TR" sz="90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tr-TR" sz="238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204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tr-TR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tr-TR" sz="7200" dirty="0"/>
              <a:t>Kampüste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tr-TR" sz="7200" dirty="0"/>
              <a:t>Gruplar Savaşıyor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>
          <a:xfrm>
            <a:off x="710816" y="4132320"/>
            <a:ext cx="4422658" cy="557480"/>
          </a:xfrm>
        </p:spPr>
        <p:txBody>
          <a:bodyPr/>
          <a:lstStyle/>
          <a:p>
            <a:r>
              <a:rPr lang="tr-TR" dirty="0"/>
              <a:t>Zaman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4"/>
          </p:nvPr>
        </p:nvSpPr>
        <p:spPr>
          <a:xfrm>
            <a:off x="710816" y="4689799"/>
            <a:ext cx="4422658" cy="894566"/>
          </a:xfrm>
        </p:spPr>
        <p:txBody>
          <a:bodyPr/>
          <a:lstStyle/>
          <a:p>
            <a:r>
              <a:rPr lang="tr-TR" dirty="0"/>
              <a:t>8 Haziran 2013</a:t>
            </a:r>
          </a:p>
          <a:p>
            <a:r>
              <a:rPr lang="tr-TR" dirty="0"/>
              <a:t>20:00 – 00:00</a:t>
            </a:r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6"/>
          </p:nvPr>
        </p:nvSpPr>
        <p:spPr>
          <a:xfrm>
            <a:off x="710816" y="5832783"/>
            <a:ext cx="4422658" cy="557480"/>
          </a:xfrm>
        </p:spPr>
        <p:txBody>
          <a:bodyPr/>
          <a:lstStyle/>
          <a:p>
            <a:r>
              <a:rPr lang="tr-TR" dirty="0"/>
              <a:t>Yer</a:t>
            </a:r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7"/>
          </p:nvPr>
        </p:nvSpPr>
        <p:spPr>
          <a:xfrm>
            <a:off x="710816" y="6390262"/>
            <a:ext cx="4422658" cy="894566"/>
          </a:xfrm>
        </p:spPr>
        <p:txBody>
          <a:bodyPr/>
          <a:lstStyle/>
          <a:p>
            <a:r>
              <a:rPr lang="tr-TR" dirty="0"/>
              <a:t>Öğrenci Birliği Oditoryumu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8"/>
          </p:nvPr>
        </p:nvSpPr>
        <p:spPr>
          <a:xfrm>
            <a:off x="710816" y="7427144"/>
            <a:ext cx="4422658" cy="453200"/>
          </a:xfrm>
        </p:spPr>
        <p:txBody>
          <a:bodyPr/>
          <a:lstStyle/>
          <a:p>
            <a:r>
              <a:rPr lang="tr-TR" dirty="0"/>
              <a:t>1234 Akademi Yolu, Maslak, İST</a:t>
            </a:r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9"/>
          </p:nvPr>
        </p:nvSpPr>
        <p:spPr>
          <a:xfrm>
            <a:off x="710816" y="7978306"/>
            <a:ext cx="4422658" cy="792490"/>
          </a:xfrm>
        </p:spPr>
        <p:txBody>
          <a:bodyPr/>
          <a:lstStyle/>
          <a:p>
            <a:r>
              <a:rPr lang="tr-TR" dirty="0"/>
              <a:t>KATILAN GRUPLAR •</a:t>
            </a:r>
            <a:r>
              <a:rPr lang="tr-TR" dirty="0">
                <a:solidFill>
                  <a:schemeClr val="accent1"/>
                </a:solidFill>
              </a:rPr>
              <a:t> Grubunuzun Adı</a:t>
            </a:r>
            <a:r>
              <a:rPr lang="tr-TR" dirty="0"/>
              <a:t> • Grubunuzun Adı • </a:t>
            </a:r>
            <a:r>
              <a:rPr lang="tr-TR" dirty="0">
                <a:solidFill>
                  <a:schemeClr val="accent1"/>
                </a:solidFill>
              </a:rPr>
              <a:t>Grubunuzun Adı</a:t>
            </a:r>
            <a:r>
              <a:rPr lang="tr-TR" dirty="0"/>
              <a:t> • Grubunuzun Adı •</a:t>
            </a:r>
            <a:r>
              <a:rPr lang="tr-TR" dirty="0">
                <a:solidFill>
                  <a:schemeClr val="accent1"/>
                </a:solidFill>
              </a:rPr>
              <a:t> Grubunuzun Adı</a:t>
            </a:r>
            <a:r>
              <a:rPr lang="tr-TR" dirty="0"/>
              <a:t> • Grubunuzun Adı • </a:t>
            </a:r>
            <a:r>
              <a:rPr lang="tr-TR" dirty="0">
                <a:solidFill>
                  <a:schemeClr val="accent1"/>
                </a:solidFill>
              </a:rPr>
              <a:t>Grubunuzun Adı </a:t>
            </a:r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0"/>
          </p:nvPr>
        </p:nvSpPr>
        <p:spPr>
          <a:xfrm>
            <a:off x="710816" y="8949027"/>
            <a:ext cx="4422658" cy="562274"/>
          </a:xfrm>
        </p:spPr>
        <p:txBody>
          <a:bodyPr/>
          <a:lstStyle/>
          <a:p>
            <a:r>
              <a:rPr lang="tr-TR" dirty="0"/>
              <a:t>WEB ADRESİ</a:t>
            </a:r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tr-TR" dirty="0" smtClean="0"/>
              <a:t>Yaş Sınırı Olmayan</a:t>
            </a:r>
            <a:br>
              <a:rPr lang="tr-TR" dirty="0" smtClean="0"/>
            </a:br>
            <a:r>
              <a:rPr lang="tr-TR" dirty="0" smtClean="0"/>
              <a:t>Etkinlik</a:t>
            </a:r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tr-TR" dirty="0"/>
              <a:t>Önceden Bilet Alımları</a:t>
            </a:r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tr-TR" dirty="0" smtClean="0"/>
              <a:t>18 TL Genel</a:t>
            </a:r>
          </a:p>
          <a:p>
            <a:r>
              <a:rPr lang="tr-TR" dirty="0" smtClean="0"/>
              <a:t>36 TL VIP</a:t>
            </a:r>
          </a:p>
          <a:p>
            <a:r>
              <a:rPr lang="tr-TR" dirty="0" smtClean="0"/>
              <a:t>Grup fiyatlarına</a:t>
            </a:r>
            <a:br>
              <a:rPr lang="tr-TR" dirty="0" smtClean="0"/>
            </a:br>
            <a:r>
              <a:rPr lang="tr-TR" dirty="0" smtClean="0"/>
              <a:t>siteden erişilebilir</a:t>
            </a:r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tr-TR" dirty="0"/>
              <a:t>Kapıda</a:t>
            </a:r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tr-TR" dirty="0" smtClean="0"/>
              <a:t>20 TL Genel</a:t>
            </a:r>
          </a:p>
          <a:p>
            <a:r>
              <a:rPr lang="tr-TR" dirty="0" smtClean="0"/>
              <a:t>40 TL VIP</a:t>
            </a:r>
          </a:p>
          <a:p>
            <a:r>
              <a:rPr lang="tr-TR" dirty="0" smtClean="0"/>
              <a:t>Grup fiyatlarına</a:t>
            </a:r>
            <a:br>
              <a:rPr lang="tr-TR" dirty="0" smtClean="0"/>
            </a:br>
            <a:r>
              <a:rPr lang="tr-TR" dirty="0" smtClean="0"/>
              <a:t>siteden erişilebilir</a:t>
            </a:r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tr-TR" dirty="0"/>
              <a:t>Sponsorlar</a:t>
            </a:r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tr-TR" dirty="0"/>
              <a:t>Adventure Works</a:t>
            </a:r>
          </a:p>
          <a:p>
            <a:r>
              <a:rPr lang="tr-TR" dirty="0" err="1"/>
              <a:t>Alpine</a:t>
            </a:r>
            <a:r>
              <a:rPr lang="tr-TR" dirty="0"/>
              <a:t> Ski House</a:t>
            </a:r>
          </a:p>
          <a:p>
            <a:r>
              <a:rPr lang="tr-TR" dirty="0" err="1"/>
              <a:t>Contoso</a:t>
            </a:r>
            <a:r>
              <a:rPr lang="tr-TR" dirty="0"/>
              <a:t>, Ltd.</a:t>
            </a:r>
          </a:p>
          <a:p>
            <a:r>
              <a:rPr lang="tr-TR" dirty="0" err="1"/>
              <a:t>Fourth</a:t>
            </a:r>
            <a:r>
              <a:rPr lang="tr-TR" dirty="0"/>
              <a:t> </a:t>
            </a:r>
            <a:r>
              <a:rPr lang="tr-TR" dirty="0" err="1"/>
              <a:t>Coffee</a:t>
            </a:r>
            <a:endParaRPr lang="tr-TR" dirty="0"/>
          </a:p>
          <a:p>
            <a:r>
              <a:rPr lang="tr-TR" dirty="0" err="1"/>
              <a:t>Margie’s</a:t>
            </a:r>
            <a:r>
              <a:rPr lang="tr-TR" dirty="0"/>
              <a:t> Travel</a:t>
            </a:r>
          </a:p>
          <a:p>
            <a:r>
              <a:rPr lang="tr-TR" dirty="0"/>
              <a:t>School of </a:t>
            </a:r>
            <a:r>
              <a:rPr lang="tr-TR" dirty="0" err="1"/>
              <a:t>Fine</a:t>
            </a:r>
            <a:r>
              <a:rPr lang="tr-TR" dirty="0"/>
              <a:t> Art</a:t>
            </a:r>
          </a:p>
          <a:p>
            <a:r>
              <a:rPr lang="tr-TR" dirty="0" err="1"/>
              <a:t>The</a:t>
            </a:r>
            <a:r>
              <a:rPr lang="tr-TR" dirty="0"/>
              <a:t> Phone </a:t>
            </a:r>
            <a:r>
              <a:rPr lang="tr-TR" dirty="0" err="1"/>
              <a:t>Company</a:t>
            </a:r>
            <a:endParaRPr lang="tr-TR" dirty="0"/>
          </a:p>
          <a:p>
            <a:r>
              <a:rPr lang="tr-TR" dirty="0" err="1"/>
              <a:t>Wingtip</a:t>
            </a:r>
            <a:r>
              <a:rPr lang="tr-TR" dirty="0"/>
              <a:t> </a:t>
            </a:r>
            <a:r>
              <a:rPr lang="tr-TR" dirty="0" err="1"/>
              <a:t>Toys</a:t>
            </a:r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tr-TR" dirty="0" err="1"/>
              <a:t>Benefiting</a:t>
            </a:r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tr-TR" dirty="0" smtClean="0"/>
              <a:t>Müzik </a:t>
            </a:r>
            <a:r>
              <a:rPr lang="tr-TR" dirty="0"/>
              <a:t>ve Güzel Sanatlar Fakültesi Konseyi</a:t>
            </a:r>
          </a:p>
        </p:txBody>
      </p:sp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</p:sld>
</file>

<file path=ppt/theme/theme1.xml><?xml version="1.0" encoding="utf-8"?>
<a:theme xmlns:a="http://schemas.openxmlformats.org/drawingml/2006/main" name="Öğrenci El İlanı 8,5 x 11">
  <a:themeElements>
    <a:clrScheme name="Student Flyer Red">
      <a:dk1>
        <a:srgbClr val="333333"/>
      </a:dk1>
      <a:lt1>
        <a:sysClr val="window" lastClr="FFFFFF"/>
      </a:lt1>
      <a:dk2>
        <a:srgbClr val="000000"/>
      </a:dk2>
      <a:lt2>
        <a:srgbClr val="B2B2B2"/>
      </a:lt2>
      <a:accent1>
        <a:srgbClr val="F11A2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mpact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udent_Flyer_Red.potx" id="{277F8900-E811-4A84-8B3D-0F1AF6670908}" vid="{E296F468-9928-4483-B23B-FCE20D897B81}"/>
    </a:ext>
  </a:extLst>
</a:theme>
</file>

<file path=ppt/theme/theme2.xml><?xml version="1.0" encoding="utf-8"?>
<a:theme xmlns:a="http://schemas.openxmlformats.org/drawingml/2006/main" name="Office Theme">
  <a:themeElements>
    <a:clrScheme name="Student Flyer Red">
      <a:dk1>
        <a:srgbClr val="333333"/>
      </a:dk1>
      <a:lt1>
        <a:sysClr val="window" lastClr="FFFFFF"/>
      </a:lt1>
      <a:dk2>
        <a:srgbClr val="000000"/>
      </a:dk2>
      <a:lt2>
        <a:srgbClr val="B2B2B2"/>
      </a:lt2>
      <a:accent1>
        <a:srgbClr val="F11A2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mpact-Calibri">
      <a:majorFont>
        <a:latin typeface="Impac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tudent Flyer Red">
      <a:dk1>
        <a:srgbClr val="333333"/>
      </a:dk1>
      <a:lt1>
        <a:sysClr val="window" lastClr="FFFFFF"/>
      </a:lt1>
      <a:dk2>
        <a:srgbClr val="000000"/>
      </a:dk2>
      <a:lt2>
        <a:srgbClr val="B2B2B2"/>
      </a:lt2>
      <a:accent1>
        <a:srgbClr val="F11A2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mpact-Calibri">
      <a:majorFont>
        <a:latin typeface="Impac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056C4F-A897-44FB-8816-5AA3720B857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2F8EDDB-5E60-4815-978D-A9FFA1A5BC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685E69C-788B-441B-8913-E5CC6E959D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139</Words>
  <Application>Microsoft Office PowerPoint</Application>
  <PresentationFormat>Özel</PresentationFormat>
  <Paragraphs>32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Impact</vt:lpstr>
      <vt:lpstr>Öğrenci El İlanı 8,5 x 11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2013-06-24T21:16:32Z</dcterms:created>
  <dcterms:modified xsi:type="dcterms:W3CDTF">2013-10-02T13:17:30Z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0x0101007C1D5F340F01F94FA2FD29A5E6DC872E</vt:lpwstr>
  </property>
</Properties>
</file>