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4"/>
  </p:sldMasterIdLst>
  <p:notesMasterIdLst>
    <p:notesMasterId r:id="rId6"/>
  </p:notesMasterIdLst>
  <p:handoutMasterIdLst>
    <p:handoutMasterId r:id="rId7"/>
  </p:handoutMasterIdLst>
  <p:sldIdLst>
    <p:sldId id="261" r:id="rId5"/>
  </p:sldIdLst>
  <p:sldSz cx="7772400" cy="100584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69" autoAdjust="0"/>
    <p:restoredTop sz="84615" autoAdjust="0"/>
  </p:normalViewPr>
  <p:slideViewPr>
    <p:cSldViewPr snapToGrid="0">
      <p:cViewPr varScale="1">
        <p:scale>
          <a:sx n="91" d="100"/>
          <a:sy n="91" d="100"/>
        </p:scale>
        <p:origin x="1746" y="9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101" d="100"/>
          <a:sy n="101" d="100"/>
        </p:scale>
        <p:origin x="2802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tr-TR" sz="1200"/>
            </a:lvl1pPr>
          </a:lstStyle>
          <a:p>
            <a:endParaRPr lang="tr-TR"/>
          </a:p>
        </p:txBody>
      </p:sp>
      <p:sp>
        <p:nvSpPr>
          <p:cNvPr id="3" name="Tarih Yer Tutucusu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tr-TR" sz="1200"/>
            </a:lvl1pPr>
          </a:lstStyle>
          <a:p>
            <a:fld id="{FCA72716-2B9A-483A-B30B-3D2B382DB201}" type="datetime1">
              <a:rPr lang="tr-TR" smtClean="0"/>
              <a:t>17.12.2013</a:t>
            </a:fld>
            <a:endParaRPr lang="tr-TR" dirty="0"/>
          </a:p>
        </p:txBody>
      </p:sp>
      <p:sp>
        <p:nvSpPr>
          <p:cNvPr id="4" name="Alt Bilgi Yer Tutucusu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tr-TR" sz="1200"/>
            </a:lvl1pPr>
          </a:lstStyle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tr-TR" sz="1200"/>
            </a:lvl1pPr>
          </a:lstStyle>
          <a:p>
            <a:fld id="{51C54FC3-7019-4130-999F-2934A1BA084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6043319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tr-TR" sz="1200"/>
            </a:lvl1pPr>
          </a:lstStyle>
          <a:p>
            <a:endParaRPr lang="tr-TR"/>
          </a:p>
        </p:txBody>
      </p:sp>
      <p:sp>
        <p:nvSpPr>
          <p:cNvPr id="3" name="Tarih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tr-TR" sz="1200"/>
            </a:lvl1pPr>
          </a:lstStyle>
          <a:p>
            <a:fld id="{CA9C1EE3-CF60-4850-99CA-924951A9EB6C}" type="datetime1">
              <a:rPr lang="tr-TR" smtClean="0"/>
              <a:pPr/>
              <a:t>17.12.2013</a:t>
            </a:fld>
            <a:endParaRPr lang="tr-TR" dirty="0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2236788" y="1143000"/>
            <a:ext cx="23844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lar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tr-TR"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tr-TR" sz="1200"/>
            </a:lvl1pPr>
          </a:lstStyle>
          <a:p>
            <a:fld id="{FB1DC21C-4BBA-449A-9AC6-2347AA4403EC}" type="slidenum"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417753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tr-TR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tr-TR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tr-TR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tr-TR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tr-TR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tr-TR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tr-TR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tr-TR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tr-TR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lar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>
              <a:spcBef>
                <a:spcPts val="600"/>
              </a:spcBef>
            </a:pPr>
            <a:r>
              <a:rPr lang="tr-TR" sz="1200" dirty="0" smtClean="0">
                <a:solidFill>
                  <a:prstClr val="white">
                    <a:lumMod val="50000"/>
                  </a:prstClr>
                </a:solidFill>
                <a:latin typeface="Calibri Light" panose="020F0302020204030204" pitchFamily="34" charset="0"/>
                <a:cs typeface="Calibri" panose="020F0502020204030204" pitchFamily="34" charset="0"/>
              </a:rPr>
              <a:t>Bu daveti değiştirmek için örnek içeriğimizi kendi içeriğinizle değiştirin.</a:t>
            </a:r>
            <a:r>
              <a:rPr lang="tr-TR" sz="1200" baseline="0" dirty="0" smtClean="0">
                <a:solidFill>
                  <a:prstClr val="white">
                    <a:lumMod val="50000"/>
                  </a:prstClr>
                </a:solidFill>
                <a:latin typeface="Calibri Light" panose="020F0302020204030204" pitchFamily="34" charset="0"/>
                <a:cs typeface="Calibri" panose="020F0502020204030204" pitchFamily="34" charset="0"/>
              </a:rPr>
              <a:t> Sıfırlanmış durumla başlamayı isterseniz, yeni bir davet sayfası eklemek için Giriş sekmesindeki Yeni Slayt düğmesine basın. Ardından boş yer tutuculara kendi </a:t>
            </a:r>
            <a:r>
              <a:rPr lang="tr-TR" sz="1200" baseline="0" smtClean="0">
                <a:solidFill>
                  <a:prstClr val="white">
                    <a:lumMod val="50000"/>
                  </a:prstClr>
                </a:solidFill>
                <a:latin typeface="Calibri Light" panose="020F0302020204030204" pitchFamily="34" charset="0"/>
                <a:cs typeface="Calibri" panose="020F0502020204030204" pitchFamily="34" charset="0"/>
              </a:rPr>
              <a:t>metninizi ve</a:t>
            </a:r>
            <a:r>
              <a:rPr lang="tr-TR" sz="1200" baseline="0" dirty="0" smtClean="0">
                <a:solidFill>
                  <a:prstClr val="white">
                    <a:lumMod val="50000"/>
                  </a:prstClr>
                </a:solidFill>
                <a:latin typeface="Calibri Light" panose="020F0302020204030204" pitchFamily="34" charset="0"/>
                <a:cs typeface="Calibri" panose="020F0502020204030204" pitchFamily="34" charset="0"/>
              </a:rPr>
              <a:t>resimlerinizi girin.</a:t>
            </a:r>
            <a:endParaRPr lang="tr-TR" sz="1200" dirty="0" smtClean="0">
              <a:solidFill>
                <a:prstClr val="white">
                  <a:lumMod val="50000"/>
                </a:prstClr>
              </a:solidFill>
              <a:latin typeface="Calibri Light" panose="020F03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1DC21C-4BBA-449A-9AC6-2347AA4403EC}" type="slidenum">
              <a:rPr lang="tr-TR" smtClean="0"/>
              <a:t>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147164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Davetiy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Dikdörtgen 5"/>
          <p:cNvSpPr>
            <a:spLocks noChangeArrowheads="1"/>
          </p:cNvSpPr>
          <p:nvPr userDrawn="1"/>
        </p:nvSpPr>
        <p:spPr bwMode="auto">
          <a:xfrm>
            <a:off x="1143000" y="5235003"/>
            <a:ext cx="5486400" cy="36576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43" name="Dikdörtgen 5"/>
          <p:cNvSpPr>
            <a:spLocks noChangeArrowheads="1"/>
          </p:cNvSpPr>
          <p:nvPr userDrawn="1"/>
        </p:nvSpPr>
        <p:spPr bwMode="auto">
          <a:xfrm>
            <a:off x="1143000" y="1167893"/>
            <a:ext cx="5486400" cy="36576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pic>
        <p:nvPicPr>
          <p:cNvPr id="2" name="SİL" hidden="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" y="14637"/>
            <a:ext cx="7771428" cy="10057142"/>
          </a:xfrm>
          <a:prstGeom prst="rect">
            <a:avLst/>
          </a:prstGeom>
        </p:spPr>
      </p:pic>
      <p:sp>
        <p:nvSpPr>
          <p:cNvPr id="49" name="Metin Yer Tutucusu 37"/>
          <p:cNvSpPr>
            <a:spLocks noGrp="1"/>
          </p:cNvSpPr>
          <p:nvPr>
            <p:ph type="body" sz="quarter" idx="12" hasCustomPrompt="1"/>
          </p:nvPr>
        </p:nvSpPr>
        <p:spPr>
          <a:xfrm>
            <a:off x="1143000" y="1404413"/>
            <a:ext cx="2011680" cy="481538"/>
          </a:xfrm>
        </p:spPr>
        <p:txBody>
          <a:bodyPr lIns="0" tIns="45720" rIns="0" anchor="b">
            <a:noAutofit/>
          </a:bodyPr>
          <a:lstStyle>
            <a:lvl1pPr marL="0" indent="0" algn="ctr" latinLnBrk="0">
              <a:lnSpc>
                <a:spcPct val="100000"/>
              </a:lnSpc>
              <a:spcBef>
                <a:spcPts val="300"/>
              </a:spcBef>
              <a:buNone/>
              <a:defRPr lang="tr-TR" sz="3000" b="1" cap="all" baseline="0">
                <a:solidFill>
                  <a:schemeClr val="accent2"/>
                </a:solidFill>
                <a:effectLst/>
                <a:latin typeface="+mj-lt"/>
              </a:defRPr>
            </a:lvl1pPr>
            <a:lvl2pPr marL="388620" indent="0" algn="r" latinLnBrk="0">
              <a:buNone/>
              <a:defRPr lang="tr-TR" sz="2800" cap="all" baseline="0">
                <a:solidFill>
                  <a:schemeClr val="bg1"/>
                </a:solidFill>
                <a:latin typeface="+mj-lt"/>
              </a:defRPr>
            </a:lvl2pPr>
            <a:lvl3pPr marL="777240" indent="0" algn="r" latinLnBrk="0">
              <a:buNone/>
              <a:defRPr lang="tr-TR" sz="2800" cap="all" baseline="0">
                <a:solidFill>
                  <a:schemeClr val="bg1"/>
                </a:solidFill>
                <a:latin typeface="+mj-lt"/>
              </a:defRPr>
            </a:lvl3pPr>
            <a:lvl4pPr marL="1165860" indent="0" algn="r" latinLnBrk="0">
              <a:buNone/>
              <a:defRPr lang="tr-TR" sz="2800" cap="all" baseline="0">
                <a:solidFill>
                  <a:schemeClr val="bg1"/>
                </a:solidFill>
                <a:latin typeface="+mj-lt"/>
              </a:defRPr>
            </a:lvl4pPr>
            <a:lvl5pPr marL="1554480" indent="0" algn="r" latinLnBrk="0">
              <a:buNone/>
              <a:defRPr lang="tr-TR" sz="2800" cap="all" baseline="0">
                <a:solidFill>
                  <a:schemeClr val="bg1"/>
                </a:solidFill>
                <a:latin typeface="+mj-lt"/>
              </a:defRPr>
            </a:lvl5pPr>
          </a:lstStyle>
          <a:p>
            <a:pPr lvl="0"/>
            <a:r>
              <a:rPr lang="tr-TR"/>
              <a:t>Adı</a:t>
            </a:r>
          </a:p>
        </p:txBody>
      </p:sp>
      <p:sp>
        <p:nvSpPr>
          <p:cNvPr id="4" name="Resim Yer Tutucusu 3"/>
          <p:cNvSpPr>
            <a:spLocks noGrp="1"/>
          </p:cNvSpPr>
          <p:nvPr>
            <p:ph type="pic" sz="quarter" idx="14"/>
          </p:nvPr>
        </p:nvSpPr>
        <p:spPr>
          <a:xfrm>
            <a:off x="3246120" y="1167892"/>
            <a:ext cx="3383280" cy="2286000"/>
          </a:xfrm>
        </p:spPr>
        <p:txBody>
          <a:bodyPr tIns="457200">
            <a:normAutofit/>
          </a:bodyPr>
          <a:lstStyle>
            <a:lvl1pPr marL="0" indent="0" algn="ctr" latinLnBrk="0">
              <a:buNone/>
              <a:defRPr lang="tr-TR" sz="1800" b="0">
                <a:solidFill>
                  <a:schemeClr val="bg1"/>
                </a:solidFill>
                <a:latin typeface="+mn-lt"/>
              </a:defRPr>
            </a:lvl1pPr>
          </a:lstStyle>
          <a:p>
            <a:endParaRPr lang="tr-TR" dirty="0"/>
          </a:p>
        </p:txBody>
      </p:sp>
      <p:sp>
        <p:nvSpPr>
          <p:cNvPr id="20" name="Resim Yer Tutucusu 3"/>
          <p:cNvSpPr>
            <a:spLocks noGrp="1"/>
          </p:cNvSpPr>
          <p:nvPr>
            <p:ph type="pic" sz="quarter" idx="15"/>
          </p:nvPr>
        </p:nvSpPr>
        <p:spPr>
          <a:xfrm>
            <a:off x="1143000" y="2310893"/>
            <a:ext cx="2011680" cy="2514600"/>
          </a:xfrm>
        </p:spPr>
        <p:txBody>
          <a:bodyPr tIns="457200">
            <a:normAutofit/>
          </a:bodyPr>
          <a:lstStyle>
            <a:lvl1pPr marL="0" indent="0" algn="ctr" latinLnBrk="0">
              <a:buNone/>
              <a:defRPr lang="tr-TR" sz="1800">
                <a:solidFill>
                  <a:schemeClr val="bg1"/>
                </a:solidFill>
              </a:defRPr>
            </a:lvl1pPr>
          </a:lstStyle>
          <a:p>
            <a:endParaRPr lang="tr-TR"/>
          </a:p>
        </p:txBody>
      </p:sp>
      <p:sp>
        <p:nvSpPr>
          <p:cNvPr id="22" name="Metin Yer Tutucusu 37"/>
          <p:cNvSpPr>
            <a:spLocks noGrp="1"/>
          </p:cNvSpPr>
          <p:nvPr>
            <p:ph type="body" sz="quarter" idx="16" hasCustomPrompt="1"/>
          </p:nvPr>
        </p:nvSpPr>
        <p:spPr>
          <a:xfrm>
            <a:off x="1143000" y="1724657"/>
            <a:ext cx="2011680" cy="481538"/>
          </a:xfrm>
        </p:spPr>
        <p:txBody>
          <a:bodyPr lIns="0" tIns="45720" rIns="0" anchor="t">
            <a:noAutofit/>
          </a:bodyPr>
          <a:lstStyle>
            <a:lvl1pPr marL="0" indent="0" algn="ctr" latinLnBrk="0">
              <a:lnSpc>
                <a:spcPct val="100000"/>
              </a:lnSpc>
              <a:spcBef>
                <a:spcPts val="300"/>
              </a:spcBef>
              <a:buNone/>
              <a:defRPr lang="tr-TR" sz="1800" b="0" cap="none" baseline="0">
                <a:solidFill>
                  <a:schemeClr val="bg1"/>
                </a:solidFill>
                <a:effectLst/>
                <a:latin typeface="+mn-lt"/>
              </a:defRPr>
            </a:lvl1pPr>
            <a:lvl2pPr marL="388620" indent="0" algn="r" latinLnBrk="0">
              <a:buNone/>
              <a:defRPr lang="tr-TR" sz="2800" cap="all" baseline="0">
                <a:solidFill>
                  <a:schemeClr val="bg1"/>
                </a:solidFill>
                <a:latin typeface="+mj-lt"/>
              </a:defRPr>
            </a:lvl2pPr>
            <a:lvl3pPr marL="777240" indent="0" algn="r" latinLnBrk="0">
              <a:buNone/>
              <a:defRPr lang="tr-TR" sz="2800" cap="all" baseline="0">
                <a:solidFill>
                  <a:schemeClr val="bg1"/>
                </a:solidFill>
                <a:latin typeface="+mj-lt"/>
              </a:defRPr>
            </a:lvl3pPr>
            <a:lvl4pPr marL="1165860" indent="0" algn="r" latinLnBrk="0">
              <a:buNone/>
              <a:defRPr lang="tr-TR" sz="2800" cap="all" baseline="0">
                <a:solidFill>
                  <a:schemeClr val="bg1"/>
                </a:solidFill>
                <a:latin typeface="+mj-lt"/>
              </a:defRPr>
            </a:lvl4pPr>
            <a:lvl5pPr marL="1554480" indent="0" algn="r" latinLnBrk="0">
              <a:buNone/>
              <a:defRPr lang="tr-TR" sz="2800" cap="all" baseline="0">
                <a:solidFill>
                  <a:schemeClr val="bg1"/>
                </a:solidFill>
                <a:latin typeface="+mj-lt"/>
              </a:defRPr>
            </a:lvl5pPr>
          </a:lstStyle>
          <a:p>
            <a:pPr lvl="0"/>
            <a:r>
              <a:rPr lang="tr-TR"/>
              <a:t>ileti</a:t>
            </a:r>
          </a:p>
        </p:txBody>
      </p:sp>
      <p:sp>
        <p:nvSpPr>
          <p:cNvPr id="23" name="Metin Yer Tutucusu 37"/>
          <p:cNvSpPr>
            <a:spLocks noGrp="1"/>
          </p:cNvSpPr>
          <p:nvPr>
            <p:ph type="body" sz="quarter" idx="17" hasCustomPrompt="1"/>
          </p:nvPr>
        </p:nvSpPr>
        <p:spPr>
          <a:xfrm>
            <a:off x="3246120" y="3572140"/>
            <a:ext cx="3383280" cy="481538"/>
          </a:xfrm>
        </p:spPr>
        <p:txBody>
          <a:bodyPr lIns="0" tIns="45720" rIns="0" anchor="b">
            <a:noAutofit/>
          </a:bodyPr>
          <a:lstStyle>
            <a:lvl1pPr marL="0" indent="0" algn="ctr" latinLnBrk="0">
              <a:lnSpc>
                <a:spcPct val="100000"/>
              </a:lnSpc>
              <a:spcBef>
                <a:spcPts val="300"/>
              </a:spcBef>
              <a:buNone/>
              <a:defRPr lang="tr-TR" sz="2000" b="1" cap="all" baseline="0">
                <a:solidFill>
                  <a:schemeClr val="accent2"/>
                </a:solidFill>
                <a:effectLst/>
                <a:latin typeface="+mj-lt"/>
              </a:defRPr>
            </a:lvl1pPr>
            <a:lvl2pPr marL="388620" indent="0" algn="r" latinLnBrk="0">
              <a:buNone/>
              <a:defRPr lang="tr-TR" sz="2800" cap="all" baseline="0">
                <a:solidFill>
                  <a:schemeClr val="bg1"/>
                </a:solidFill>
                <a:latin typeface="+mj-lt"/>
              </a:defRPr>
            </a:lvl2pPr>
            <a:lvl3pPr marL="777240" indent="0" algn="r" latinLnBrk="0">
              <a:buNone/>
              <a:defRPr lang="tr-TR" sz="2800" cap="all" baseline="0">
                <a:solidFill>
                  <a:schemeClr val="bg1"/>
                </a:solidFill>
                <a:latin typeface="+mj-lt"/>
              </a:defRPr>
            </a:lvl3pPr>
            <a:lvl4pPr marL="1165860" indent="0" algn="r" latinLnBrk="0">
              <a:buNone/>
              <a:defRPr lang="tr-TR" sz="2800" cap="all" baseline="0">
                <a:solidFill>
                  <a:schemeClr val="bg1"/>
                </a:solidFill>
                <a:latin typeface="+mj-lt"/>
              </a:defRPr>
            </a:lvl4pPr>
            <a:lvl5pPr marL="1554480" indent="0" algn="r" latinLnBrk="0">
              <a:buNone/>
              <a:defRPr lang="tr-TR" sz="2800" cap="all" baseline="0">
                <a:solidFill>
                  <a:schemeClr val="bg1"/>
                </a:solidFill>
                <a:latin typeface="+mj-lt"/>
              </a:defRPr>
            </a:lvl5pPr>
          </a:lstStyle>
          <a:p>
            <a:pPr lvl="0"/>
            <a:r>
              <a:rPr lang="tr-TR"/>
              <a:t>İleti</a:t>
            </a:r>
          </a:p>
        </p:txBody>
      </p:sp>
      <p:sp>
        <p:nvSpPr>
          <p:cNvPr id="24" name="Metin Yer Tutucusu 37"/>
          <p:cNvSpPr>
            <a:spLocks noGrp="1"/>
          </p:cNvSpPr>
          <p:nvPr>
            <p:ph type="body" sz="quarter" idx="18" hasCustomPrompt="1"/>
          </p:nvPr>
        </p:nvSpPr>
        <p:spPr>
          <a:xfrm>
            <a:off x="3246120" y="3967160"/>
            <a:ext cx="3383280" cy="800100"/>
          </a:xfrm>
        </p:spPr>
        <p:txBody>
          <a:bodyPr lIns="0" tIns="45720" rIns="0" anchor="t">
            <a:noAutofit/>
          </a:bodyPr>
          <a:lstStyle>
            <a:lvl1pPr marL="0" indent="0" algn="ctr" latinLnBrk="0">
              <a:lnSpc>
                <a:spcPct val="90000"/>
              </a:lnSpc>
              <a:spcBef>
                <a:spcPts val="0"/>
              </a:spcBef>
              <a:buNone/>
              <a:defRPr lang="tr-TR" sz="1400" b="0" cap="none" baseline="0">
                <a:solidFill>
                  <a:schemeClr val="bg1"/>
                </a:solidFill>
                <a:effectLst/>
                <a:latin typeface="+mn-lt"/>
              </a:defRPr>
            </a:lvl1pPr>
            <a:lvl2pPr marL="388620" indent="0" algn="r" latinLnBrk="0">
              <a:buNone/>
              <a:defRPr lang="tr-TR" sz="2800" cap="all" baseline="0">
                <a:solidFill>
                  <a:schemeClr val="bg1"/>
                </a:solidFill>
                <a:latin typeface="+mj-lt"/>
              </a:defRPr>
            </a:lvl2pPr>
            <a:lvl3pPr marL="777240" indent="0" algn="r" latinLnBrk="0">
              <a:buNone/>
              <a:defRPr lang="tr-TR" sz="2800" cap="all" baseline="0">
                <a:solidFill>
                  <a:schemeClr val="bg1"/>
                </a:solidFill>
                <a:latin typeface="+mj-lt"/>
              </a:defRPr>
            </a:lvl3pPr>
            <a:lvl4pPr marL="1165860" indent="0" algn="r" latinLnBrk="0">
              <a:buNone/>
              <a:defRPr lang="tr-TR" sz="2800" cap="all" baseline="0">
                <a:solidFill>
                  <a:schemeClr val="bg1"/>
                </a:solidFill>
                <a:latin typeface="+mj-lt"/>
              </a:defRPr>
            </a:lvl4pPr>
            <a:lvl5pPr marL="1554480" indent="0" algn="r" latinLnBrk="0">
              <a:buNone/>
              <a:defRPr lang="tr-TR" sz="2800" cap="all" baseline="0">
                <a:solidFill>
                  <a:schemeClr val="bg1"/>
                </a:solidFill>
                <a:latin typeface="+mj-lt"/>
              </a:defRPr>
            </a:lvl5pPr>
          </a:lstStyle>
          <a:p>
            <a:pPr lvl="0"/>
            <a:r>
              <a:rPr lang="tr-TR"/>
              <a:t>ayrıntılar</a:t>
            </a:r>
          </a:p>
        </p:txBody>
      </p:sp>
      <p:sp>
        <p:nvSpPr>
          <p:cNvPr id="25" name="Metin Yer Tutucusu 37"/>
          <p:cNvSpPr>
            <a:spLocks noGrp="1"/>
          </p:cNvSpPr>
          <p:nvPr>
            <p:ph type="body" sz="quarter" idx="19" hasCustomPrompt="1"/>
          </p:nvPr>
        </p:nvSpPr>
        <p:spPr>
          <a:xfrm>
            <a:off x="1143000" y="5471523"/>
            <a:ext cx="2011680" cy="481538"/>
          </a:xfrm>
        </p:spPr>
        <p:txBody>
          <a:bodyPr lIns="0" tIns="45720" rIns="0" anchor="b">
            <a:noAutofit/>
          </a:bodyPr>
          <a:lstStyle>
            <a:lvl1pPr marL="0" indent="0" algn="ctr" latinLnBrk="0">
              <a:lnSpc>
                <a:spcPct val="100000"/>
              </a:lnSpc>
              <a:spcBef>
                <a:spcPts val="300"/>
              </a:spcBef>
              <a:buNone/>
              <a:defRPr lang="tr-TR" sz="3000" b="1" cap="all" baseline="0">
                <a:solidFill>
                  <a:schemeClr val="accent2"/>
                </a:solidFill>
                <a:effectLst/>
                <a:latin typeface="+mj-lt"/>
              </a:defRPr>
            </a:lvl1pPr>
            <a:lvl2pPr marL="388620" indent="0" algn="r" latinLnBrk="0">
              <a:buNone/>
              <a:defRPr lang="tr-TR" sz="2800" cap="all" baseline="0">
                <a:solidFill>
                  <a:schemeClr val="bg1"/>
                </a:solidFill>
                <a:latin typeface="+mj-lt"/>
              </a:defRPr>
            </a:lvl2pPr>
            <a:lvl3pPr marL="777240" indent="0" algn="r" latinLnBrk="0">
              <a:buNone/>
              <a:defRPr lang="tr-TR" sz="2800" cap="all" baseline="0">
                <a:solidFill>
                  <a:schemeClr val="bg1"/>
                </a:solidFill>
                <a:latin typeface="+mj-lt"/>
              </a:defRPr>
            </a:lvl3pPr>
            <a:lvl4pPr marL="1165860" indent="0" algn="r" latinLnBrk="0">
              <a:buNone/>
              <a:defRPr lang="tr-TR" sz="2800" cap="all" baseline="0">
                <a:solidFill>
                  <a:schemeClr val="bg1"/>
                </a:solidFill>
                <a:latin typeface="+mj-lt"/>
              </a:defRPr>
            </a:lvl4pPr>
            <a:lvl5pPr marL="1554480" indent="0" algn="r" latinLnBrk="0">
              <a:buNone/>
              <a:defRPr lang="tr-TR" sz="2800" cap="all" baseline="0">
                <a:solidFill>
                  <a:schemeClr val="bg1"/>
                </a:solidFill>
                <a:latin typeface="+mj-lt"/>
              </a:defRPr>
            </a:lvl5pPr>
          </a:lstStyle>
          <a:p>
            <a:pPr lvl="0"/>
            <a:r>
              <a:rPr lang="tr-TR"/>
              <a:t>Adı</a:t>
            </a:r>
          </a:p>
        </p:txBody>
      </p:sp>
      <p:sp>
        <p:nvSpPr>
          <p:cNvPr id="26" name="Resim Yer Tutucusu 3"/>
          <p:cNvSpPr>
            <a:spLocks noGrp="1"/>
          </p:cNvSpPr>
          <p:nvPr>
            <p:ph type="pic" sz="quarter" idx="20"/>
          </p:nvPr>
        </p:nvSpPr>
        <p:spPr>
          <a:xfrm>
            <a:off x="3246120" y="5235002"/>
            <a:ext cx="3383280" cy="2286000"/>
          </a:xfrm>
        </p:spPr>
        <p:txBody>
          <a:bodyPr tIns="457200">
            <a:normAutofit/>
          </a:bodyPr>
          <a:lstStyle>
            <a:lvl1pPr marL="0" indent="0" algn="ctr" latinLnBrk="0">
              <a:buNone/>
              <a:defRPr lang="tr-TR" sz="1800" b="0">
                <a:solidFill>
                  <a:schemeClr val="bg1"/>
                </a:solidFill>
                <a:latin typeface="+mn-lt"/>
              </a:defRPr>
            </a:lvl1pPr>
          </a:lstStyle>
          <a:p>
            <a:endParaRPr lang="tr-TR"/>
          </a:p>
        </p:txBody>
      </p:sp>
      <p:sp>
        <p:nvSpPr>
          <p:cNvPr id="27" name="Resim Yer Tutucusu 3"/>
          <p:cNvSpPr>
            <a:spLocks noGrp="1"/>
          </p:cNvSpPr>
          <p:nvPr>
            <p:ph type="pic" sz="quarter" idx="21"/>
          </p:nvPr>
        </p:nvSpPr>
        <p:spPr>
          <a:xfrm>
            <a:off x="1143000" y="6378003"/>
            <a:ext cx="2011680" cy="2514600"/>
          </a:xfrm>
        </p:spPr>
        <p:txBody>
          <a:bodyPr tIns="457200">
            <a:normAutofit/>
          </a:bodyPr>
          <a:lstStyle>
            <a:lvl1pPr marL="0" indent="0" algn="ctr" latinLnBrk="0">
              <a:buNone/>
              <a:defRPr lang="tr-TR" sz="1800">
                <a:solidFill>
                  <a:schemeClr val="bg1"/>
                </a:solidFill>
              </a:defRPr>
            </a:lvl1pPr>
          </a:lstStyle>
          <a:p>
            <a:endParaRPr lang="tr-TR"/>
          </a:p>
        </p:txBody>
      </p:sp>
      <p:sp>
        <p:nvSpPr>
          <p:cNvPr id="28" name="Metin Yer Tutucusu 37"/>
          <p:cNvSpPr>
            <a:spLocks noGrp="1"/>
          </p:cNvSpPr>
          <p:nvPr>
            <p:ph type="body" sz="quarter" idx="22" hasCustomPrompt="1"/>
          </p:nvPr>
        </p:nvSpPr>
        <p:spPr>
          <a:xfrm>
            <a:off x="1143000" y="5791767"/>
            <a:ext cx="2011680" cy="481538"/>
          </a:xfrm>
        </p:spPr>
        <p:txBody>
          <a:bodyPr lIns="0" tIns="45720" rIns="0" anchor="t">
            <a:noAutofit/>
          </a:bodyPr>
          <a:lstStyle>
            <a:lvl1pPr marL="0" indent="0" algn="ctr" latinLnBrk="0">
              <a:lnSpc>
                <a:spcPct val="100000"/>
              </a:lnSpc>
              <a:spcBef>
                <a:spcPts val="300"/>
              </a:spcBef>
              <a:buNone/>
              <a:defRPr lang="tr-TR" sz="1800" b="0" cap="none" baseline="0">
                <a:solidFill>
                  <a:schemeClr val="bg1"/>
                </a:solidFill>
                <a:effectLst/>
                <a:latin typeface="+mn-lt"/>
              </a:defRPr>
            </a:lvl1pPr>
            <a:lvl2pPr marL="388620" indent="0" algn="r" latinLnBrk="0">
              <a:buNone/>
              <a:defRPr lang="tr-TR" sz="2800" cap="all" baseline="0">
                <a:solidFill>
                  <a:schemeClr val="bg1"/>
                </a:solidFill>
                <a:latin typeface="+mj-lt"/>
              </a:defRPr>
            </a:lvl2pPr>
            <a:lvl3pPr marL="777240" indent="0" algn="r" latinLnBrk="0">
              <a:buNone/>
              <a:defRPr lang="tr-TR" sz="2800" cap="all" baseline="0">
                <a:solidFill>
                  <a:schemeClr val="bg1"/>
                </a:solidFill>
                <a:latin typeface="+mj-lt"/>
              </a:defRPr>
            </a:lvl3pPr>
            <a:lvl4pPr marL="1165860" indent="0" algn="r" latinLnBrk="0">
              <a:buNone/>
              <a:defRPr lang="tr-TR" sz="2800" cap="all" baseline="0">
                <a:solidFill>
                  <a:schemeClr val="bg1"/>
                </a:solidFill>
                <a:latin typeface="+mj-lt"/>
              </a:defRPr>
            </a:lvl4pPr>
            <a:lvl5pPr marL="1554480" indent="0" algn="r" latinLnBrk="0">
              <a:buNone/>
              <a:defRPr lang="tr-TR" sz="2800" cap="all" baseline="0">
                <a:solidFill>
                  <a:schemeClr val="bg1"/>
                </a:solidFill>
                <a:latin typeface="+mj-lt"/>
              </a:defRPr>
            </a:lvl5pPr>
          </a:lstStyle>
          <a:p>
            <a:pPr lvl="0"/>
            <a:r>
              <a:rPr lang="tr-TR"/>
              <a:t>ileti</a:t>
            </a:r>
          </a:p>
        </p:txBody>
      </p:sp>
      <p:sp>
        <p:nvSpPr>
          <p:cNvPr id="29" name="Metin Yer Tutucusu 37"/>
          <p:cNvSpPr>
            <a:spLocks noGrp="1"/>
          </p:cNvSpPr>
          <p:nvPr>
            <p:ph type="body" sz="quarter" idx="23" hasCustomPrompt="1"/>
          </p:nvPr>
        </p:nvSpPr>
        <p:spPr>
          <a:xfrm>
            <a:off x="3246120" y="7644384"/>
            <a:ext cx="3383280" cy="481538"/>
          </a:xfrm>
        </p:spPr>
        <p:txBody>
          <a:bodyPr lIns="0" tIns="45720" rIns="0" anchor="b">
            <a:noAutofit/>
          </a:bodyPr>
          <a:lstStyle>
            <a:lvl1pPr marL="0" indent="0" algn="ctr" latinLnBrk="0">
              <a:lnSpc>
                <a:spcPct val="100000"/>
              </a:lnSpc>
              <a:spcBef>
                <a:spcPts val="300"/>
              </a:spcBef>
              <a:buNone/>
              <a:defRPr lang="tr-TR" sz="2000" b="1" cap="all" baseline="0">
                <a:solidFill>
                  <a:schemeClr val="accent2"/>
                </a:solidFill>
                <a:effectLst/>
                <a:latin typeface="+mj-lt"/>
              </a:defRPr>
            </a:lvl1pPr>
            <a:lvl2pPr marL="388620" indent="0" algn="r" latinLnBrk="0">
              <a:buNone/>
              <a:defRPr lang="tr-TR" sz="2800" cap="all" baseline="0">
                <a:solidFill>
                  <a:schemeClr val="bg1"/>
                </a:solidFill>
                <a:latin typeface="+mj-lt"/>
              </a:defRPr>
            </a:lvl2pPr>
            <a:lvl3pPr marL="777240" indent="0" algn="r" latinLnBrk="0">
              <a:buNone/>
              <a:defRPr lang="tr-TR" sz="2800" cap="all" baseline="0">
                <a:solidFill>
                  <a:schemeClr val="bg1"/>
                </a:solidFill>
                <a:latin typeface="+mj-lt"/>
              </a:defRPr>
            </a:lvl3pPr>
            <a:lvl4pPr marL="1165860" indent="0" algn="r" latinLnBrk="0">
              <a:buNone/>
              <a:defRPr lang="tr-TR" sz="2800" cap="all" baseline="0">
                <a:solidFill>
                  <a:schemeClr val="bg1"/>
                </a:solidFill>
                <a:latin typeface="+mj-lt"/>
              </a:defRPr>
            </a:lvl4pPr>
            <a:lvl5pPr marL="1554480" indent="0" algn="r" latinLnBrk="0">
              <a:buNone/>
              <a:defRPr lang="tr-TR" sz="2800" cap="all" baseline="0">
                <a:solidFill>
                  <a:schemeClr val="bg1"/>
                </a:solidFill>
                <a:latin typeface="+mj-lt"/>
              </a:defRPr>
            </a:lvl5pPr>
          </a:lstStyle>
          <a:p>
            <a:pPr lvl="0"/>
            <a:r>
              <a:rPr lang="tr-TR"/>
              <a:t>İleti</a:t>
            </a:r>
          </a:p>
        </p:txBody>
      </p:sp>
      <p:sp>
        <p:nvSpPr>
          <p:cNvPr id="30" name="Metin Yer Tutucusu 37"/>
          <p:cNvSpPr>
            <a:spLocks noGrp="1"/>
          </p:cNvSpPr>
          <p:nvPr>
            <p:ph type="body" sz="quarter" idx="24" hasCustomPrompt="1"/>
          </p:nvPr>
        </p:nvSpPr>
        <p:spPr>
          <a:xfrm>
            <a:off x="3246120" y="8037576"/>
            <a:ext cx="3383280" cy="800100"/>
          </a:xfrm>
        </p:spPr>
        <p:txBody>
          <a:bodyPr lIns="0" tIns="45720" rIns="0" anchor="t">
            <a:noAutofit/>
          </a:bodyPr>
          <a:lstStyle>
            <a:lvl1pPr marL="0" indent="0" algn="ctr" latinLnBrk="0">
              <a:lnSpc>
                <a:spcPct val="90000"/>
              </a:lnSpc>
              <a:spcBef>
                <a:spcPts val="0"/>
              </a:spcBef>
              <a:buNone/>
              <a:defRPr lang="tr-TR" sz="1400" b="0" cap="none" baseline="0">
                <a:solidFill>
                  <a:schemeClr val="bg1"/>
                </a:solidFill>
                <a:effectLst/>
                <a:latin typeface="+mn-lt"/>
              </a:defRPr>
            </a:lvl1pPr>
            <a:lvl2pPr marL="388620" indent="0" algn="r" latinLnBrk="0">
              <a:buNone/>
              <a:defRPr lang="tr-TR" sz="2800" cap="all" baseline="0">
                <a:solidFill>
                  <a:schemeClr val="bg1"/>
                </a:solidFill>
                <a:latin typeface="+mj-lt"/>
              </a:defRPr>
            </a:lvl2pPr>
            <a:lvl3pPr marL="777240" indent="0" algn="r" latinLnBrk="0">
              <a:buNone/>
              <a:defRPr lang="tr-TR" sz="2800" cap="all" baseline="0">
                <a:solidFill>
                  <a:schemeClr val="bg1"/>
                </a:solidFill>
                <a:latin typeface="+mj-lt"/>
              </a:defRPr>
            </a:lvl3pPr>
            <a:lvl4pPr marL="1165860" indent="0" algn="r" latinLnBrk="0">
              <a:buNone/>
              <a:defRPr lang="tr-TR" sz="2800" cap="all" baseline="0">
                <a:solidFill>
                  <a:schemeClr val="bg1"/>
                </a:solidFill>
                <a:latin typeface="+mj-lt"/>
              </a:defRPr>
            </a:lvl4pPr>
            <a:lvl5pPr marL="1554480" indent="0" algn="r" latinLnBrk="0">
              <a:buNone/>
              <a:defRPr lang="tr-TR" sz="2800" cap="all" baseline="0">
                <a:solidFill>
                  <a:schemeClr val="bg1"/>
                </a:solidFill>
                <a:latin typeface="+mj-lt"/>
              </a:defRPr>
            </a:lvl5pPr>
          </a:lstStyle>
          <a:p>
            <a:pPr lvl="0"/>
            <a:r>
              <a:rPr lang="tr-TR"/>
              <a:t>ayrıntılar</a:t>
            </a:r>
          </a:p>
        </p:txBody>
      </p:sp>
    </p:spTree>
    <p:extLst>
      <p:ext uri="{BB962C8B-B14F-4D97-AF65-F5344CB8AC3E}">
        <p14:creationId xmlns:p14="http://schemas.microsoft.com/office/powerpoint/2010/main" val="256518216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dirty="0" smtClean="0"/>
              <a:t>Asıl başlık stili için tıklatın</a:t>
            </a:r>
            <a:endParaRPr lang="tr-TR" dirty="0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Tarih Yer Tutucusu 3"/>
          <p:cNvSpPr>
            <a:spLocks noGrp="1"/>
          </p:cNvSpPr>
          <p:nvPr>
            <p:ph type="dt" sz="half" idx="2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latinLnBrk="0">
              <a:defRPr lang="tr-TR"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6ED774-887E-4A2A-98E8-804008AFFF54}" type="datetime1">
              <a:rPr lang="tr-TR" smtClean="0"/>
              <a:pPr/>
              <a:t>17.12.2013</a:t>
            </a:fld>
            <a:endParaRPr lang="tr-TR" dirty="0"/>
          </a:p>
        </p:txBody>
      </p:sp>
      <p:sp>
        <p:nvSpPr>
          <p:cNvPr id="5" name="Alt Bilgi Yer Tutucusu 4"/>
          <p:cNvSpPr>
            <a:spLocks noGrp="1"/>
          </p:cNvSpPr>
          <p:nvPr>
            <p:ph type="ftr" sz="quarter" idx="3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latinLnBrk="0">
              <a:defRPr lang="tr-TR"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latinLnBrk="0">
              <a:defRPr lang="tr-TR"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3E683A-2D7E-4358-86B3-B8E4AF8BE975}" type="slidenum"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267423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</p:sldLayoutIdLst>
  <p:timing>
    <p:tnLst>
      <p:par>
        <p:cTn id="1" dur="indefinite" restart="never" nodeType="tmRoot"/>
      </p:par>
    </p:tnLst>
  </p:timing>
  <p:txStyles>
    <p:titleStyle>
      <a:lvl1pPr algn="l" defTabSz="777240" rtl="0" eaLnBrk="1" latinLnBrk="0" hangingPunct="1">
        <a:lnSpc>
          <a:spcPct val="90000"/>
        </a:lnSpc>
        <a:spcBef>
          <a:spcPct val="0"/>
        </a:spcBef>
        <a:buNone/>
        <a:defRPr lang="tr-TR" sz="37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10" indent="-194310" algn="l" defTabSz="777240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lang="tr-TR" sz="2380" kern="1200">
          <a:solidFill>
            <a:schemeClr val="tx1"/>
          </a:solidFill>
          <a:latin typeface="+mn-lt"/>
          <a:ea typeface="+mn-ea"/>
          <a:cs typeface="+mn-cs"/>
        </a:defRPr>
      </a:lvl1pPr>
      <a:lvl2pPr marL="5829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lang="tr-TR" sz="2040" kern="1200">
          <a:solidFill>
            <a:schemeClr val="tx1"/>
          </a:solidFill>
          <a:latin typeface="+mn-lt"/>
          <a:ea typeface="+mn-ea"/>
          <a:cs typeface="+mn-cs"/>
        </a:defRPr>
      </a:lvl2pPr>
      <a:lvl3pPr marL="9715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lang="tr-TR"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1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lang="tr-TR"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74879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lang="tr-TR"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213741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lang="tr-TR"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5260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lang="tr-TR"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9146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lang="tr-TR"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3032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lang="tr-TR" sz="15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777240" rtl="0" eaLnBrk="1" latinLnBrk="0" hangingPunct="1">
        <a:defRPr lang="tr-TR" sz="1530" kern="1200">
          <a:solidFill>
            <a:schemeClr val="tx1"/>
          </a:solidFill>
          <a:latin typeface="+mn-lt"/>
          <a:ea typeface="+mn-ea"/>
          <a:cs typeface="+mn-cs"/>
        </a:defRPr>
      </a:lvl1pPr>
      <a:lvl2pPr marL="388620" algn="l" defTabSz="777240" rtl="0" eaLnBrk="1" latinLnBrk="0" hangingPunct="1">
        <a:defRPr lang="tr-TR"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algn="l" defTabSz="777240" rtl="0" eaLnBrk="1" latinLnBrk="0" hangingPunct="1">
        <a:defRPr lang="tr-TR"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165860" algn="l" defTabSz="777240" rtl="0" eaLnBrk="1" latinLnBrk="0" hangingPunct="1">
        <a:defRPr lang="tr-TR"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algn="l" defTabSz="777240" rtl="0" eaLnBrk="1" latinLnBrk="0" hangingPunct="1">
        <a:defRPr lang="tr-TR"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1943100" algn="l" defTabSz="777240" rtl="0" eaLnBrk="1" latinLnBrk="0" hangingPunct="1">
        <a:defRPr lang="tr-TR"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331720" algn="l" defTabSz="777240" rtl="0" eaLnBrk="1" latinLnBrk="0" hangingPunct="1">
        <a:defRPr lang="tr-TR"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720340" algn="l" defTabSz="777240" rtl="0" eaLnBrk="1" latinLnBrk="0" hangingPunct="1">
        <a:defRPr lang="tr-TR"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algn="l" defTabSz="777240" rtl="0" eaLnBrk="1" latinLnBrk="0" hangingPunct="1">
        <a:defRPr lang="tr-TR" sz="15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Metin Yer Tutucusu 25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tr-TR" dirty="0"/>
              <a:t>Attila</a:t>
            </a:r>
          </a:p>
        </p:txBody>
      </p:sp>
      <p:sp>
        <p:nvSpPr>
          <p:cNvPr id="29" name="Metin Yer Tutucusu 28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tr-TR" dirty="0" smtClean="0"/>
              <a:t>18 </a:t>
            </a:r>
            <a:r>
              <a:rPr lang="tr-TR" dirty="0"/>
              <a:t>yaşına basıyor!</a:t>
            </a:r>
          </a:p>
        </p:txBody>
      </p:sp>
      <p:sp>
        <p:nvSpPr>
          <p:cNvPr id="30" name="Metin Yer Tutucusu 29"/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lang="tr-TR" dirty="0"/>
              <a:t>Partide Bize Katılın!</a:t>
            </a:r>
          </a:p>
        </p:txBody>
      </p:sp>
      <p:sp>
        <p:nvSpPr>
          <p:cNvPr id="31" name="Metin Yer Tutucusu 30"/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r>
              <a:rPr lang="tr-TR" dirty="0"/>
              <a:t>1234 Birinci Sokak</a:t>
            </a:r>
          </a:p>
          <a:p>
            <a:r>
              <a:rPr lang="tr-TR" dirty="0"/>
              <a:t>Bakırköy, İstanbul 98052</a:t>
            </a:r>
          </a:p>
          <a:p>
            <a:r>
              <a:rPr lang="tr-TR" dirty="0" smtClean="0"/>
              <a:t>LCV </a:t>
            </a:r>
            <a:r>
              <a:rPr lang="tr-TR" dirty="0"/>
              <a:t>– 425.555.0150</a:t>
            </a:r>
          </a:p>
        </p:txBody>
      </p:sp>
      <p:sp>
        <p:nvSpPr>
          <p:cNvPr id="32" name="Metin Yer Tutucusu 31"/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r>
              <a:rPr lang="tr-TR"/>
              <a:t>Attila</a:t>
            </a:r>
          </a:p>
        </p:txBody>
      </p:sp>
      <p:sp>
        <p:nvSpPr>
          <p:cNvPr id="35" name="Metin Yer Tutucusu 34"/>
          <p:cNvSpPr>
            <a:spLocks noGrp="1"/>
          </p:cNvSpPr>
          <p:nvPr>
            <p:ph type="body" sz="quarter" idx="22"/>
          </p:nvPr>
        </p:nvSpPr>
        <p:spPr/>
        <p:txBody>
          <a:bodyPr/>
          <a:lstStyle/>
          <a:p>
            <a:r>
              <a:rPr lang="tr-TR" dirty="0" smtClean="0"/>
              <a:t>18 </a:t>
            </a:r>
            <a:r>
              <a:rPr lang="tr-TR" dirty="0"/>
              <a:t>yaşına basıyor!</a:t>
            </a:r>
          </a:p>
        </p:txBody>
      </p:sp>
      <p:sp>
        <p:nvSpPr>
          <p:cNvPr id="36" name="Metin Yer Tutucusu 35"/>
          <p:cNvSpPr>
            <a:spLocks noGrp="1"/>
          </p:cNvSpPr>
          <p:nvPr>
            <p:ph type="body" sz="quarter" idx="23"/>
          </p:nvPr>
        </p:nvSpPr>
        <p:spPr/>
        <p:txBody>
          <a:bodyPr/>
          <a:lstStyle/>
          <a:p>
            <a:r>
              <a:rPr lang="tr-TR"/>
              <a:t>Partide Bize Katılın!</a:t>
            </a:r>
          </a:p>
        </p:txBody>
      </p:sp>
      <p:sp>
        <p:nvSpPr>
          <p:cNvPr id="37" name="Metin Yer Tutucusu 36"/>
          <p:cNvSpPr>
            <a:spLocks noGrp="1"/>
          </p:cNvSpPr>
          <p:nvPr>
            <p:ph type="body" sz="quarter" idx="24"/>
          </p:nvPr>
        </p:nvSpPr>
        <p:spPr/>
        <p:txBody>
          <a:bodyPr/>
          <a:lstStyle/>
          <a:p>
            <a:r>
              <a:rPr lang="tr-TR" dirty="0"/>
              <a:t>1234 Birinci Sokak</a:t>
            </a:r>
          </a:p>
          <a:p>
            <a:r>
              <a:rPr lang="tr-TR" dirty="0"/>
              <a:t>Bakırköy, İstanbul 98052</a:t>
            </a:r>
          </a:p>
          <a:p>
            <a:r>
              <a:rPr lang="tr-TR" dirty="0" smtClean="0"/>
              <a:t>LCV </a:t>
            </a:r>
            <a:r>
              <a:rPr lang="tr-TR" dirty="0"/>
              <a:t>– 425.555.0150</a:t>
            </a:r>
          </a:p>
          <a:p>
            <a:endParaRPr lang="tr-TR" dirty="0"/>
          </a:p>
        </p:txBody>
      </p:sp>
      <p:pic>
        <p:nvPicPr>
          <p:cNvPr id="6" name="Resim Yer Tutucusu 5"/>
          <p:cNvPicPr>
            <a:picLocks noGrp="1" noChangeAspect="1"/>
          </p:cNvPicPr>
          <p:nvPr>
            <p:ph type="pic" sz="quarter" idx="15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355" b="8355"/>
          <a:stretch>
            <a:fillRect/>
          </a:stretch>
        </p:blipFill>
        <p:spPr/>
      </p:pic>
      <p:pic>
        <p:nvPicPr>
          <p:cNvPr id="9" name="Resim Yer Tutucusu 8"/>
          <p:cNvPicPr>
            <a:picLocks noGrp="1" noChangeAspect="1"/>
          </p:cNvPicPr>
          <p:nvPr>
            <p:ph type="pic" sz="quarter" idx="14"/>
          </p:nvPr>
        </p:nvPicPr>
        <p:blipFill rotWithShape="1">
          <a:blip r:embed="rId4" cstate="print">
            <a:duotone>
              <a:prstClr val="black"/>
              <a:schemeClr val="accent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667" t="3454" r="8656" b="1556"/>
          <a:stretch/>
        </p:blipFill>
        <p:spPr/>
      </p:pic>
      <p:pic>
        <p:nvPicPr>
          <p:cNvPr id="13" name="Resim Yer Tutucusu 12"/>
          <p:cNvPicPr>
            <a:picLocks noGrp="1" noChangeAspect="1"/>
          </p:cNvPicPr>
          <p:nvPr>
            <p:ph type="pic" sz="quarter" idx="21"/>
          </p:nvPr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56" t="23639" r="22516" b="12452"/>
          <a:stretch/>
        </p:blipFill>
        <p:spPr/>
      </p:pic>
      <p:pic>
        <p:nvPicPr>
          <p:cNvPr id="12" name="Resim Yer Tutucusu 11"/>
          <p:cNvPicPr>
            <a:picLocks noGrp="1" noChangeAspect="1"/>
          </p:cNvPicPr>
          <p:nvPr>
            <p:ph type="pic" sz="quarter" idx="20"/>
          </p:nvPr>
        </p:nvPicPr>
        <p:blipFill rotWithShape="1">
          <a:blip r:embed="rId6" cstate="print">
            <a:duotone>
              <a:prstClr val="black"/>
              <a:schemeClr val="accent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656" t="3612" r="8614" b="1330"/>
          <a:stretch/>
        </p:blipFill>
        <p:spPr/>
      </p:pic>
    </p:spTree>
    <p:extLst>
      <p:ext uri="{BB962C8B-B14F-4D97-AF65-F5344CB8AC3E}">
        <p14:creationId xmlns:p14="http://schemas.microsoft.com/office/powerpoint/2010/main" val="32956944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avetiye 2 Fotoğraflar">
  <a:themeElements>
    <a:clrScheme name="Doğum Günü Davetiyesi Aydınlık">
      <a:dk1>
        <a:sysClr val="windowText" lastClr="000000"/>
      </a:dk1>
      <a:lt1>
        <a:srgbClr val="FFFFFF"/>
      </a:lt1>
      <a:dk2>
        <a:srgbClr val="1F2123"/>
      </a:dk2>
      <a:lt2>
        <a:srgbClr val="F0F0F0"/>
      </a:lt2>
      <a:accent1>
        <a:srgbClr val="E1B901"/>
      </a:accent1>
      <a:accent2>
        <a:srgbClr val="5267B0"/>
      </a:accent2>
      <a:accent3>
        <a:srgbClr val="9AD144"/>
      </a:accent3>
      <a:accent4>
        <a:srgbClr val="2DB8CD"/>
      </a:accent4>
      <a:accent5>
        <a:srgbClr val="FF8021"/>
      </a:accent5>
      <a:accent6>
        <a:srgbClr val="F14124"/>
      </a:accent6>
      <a:hlink>
        <a:srgbClr val="2DB8CD"/>
      </a:hlink>
      <a:folHlink>
        <a:srgbClr val="5267B0"/>
      </a:folHlink>
    </a:clrScheme>
    <a:fontScheme name="Century Gothic">
      <a:maj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vitation2photosYellow.potx" id="{7A3D0099-B147-4797-8117-4A664D23D0C7}" vid="{590686AC-1402-45B0-9697-D3F76DA56DEC}"/>
    </a:ext>
  </a:extLst>
</a:theme>
</file>

<file path=ppt/theme/theme2.xml><?xml version="1.0" encoding="utf-8"?>
<a:theme xmlns:a="http://schemas.openxmlformats.org/drawingml/2006/main" name="Office Theme">
  <a:themeElements>
    <a:clrScheme name="Birthday Invitation Bright">
      <a:dk1>
        <a:sysClr val="windowText" lastClr="000000"/>
      </a:dk1>
      <a:lt1>
        <a:srgbClr val="FFFFFF"/>
      </a:lt1>
      <a:dk2>
        <a:srgbClr val="1F2123"/>
      </a:dk2>
      <a:lt2>
        <a:srgbClr val="F0F0F0"/>
      </a:lt2>
      <a:accent1>
        <a:srgbClr val="ED236F"/>
      </a:accent1>
      <a:accent2>
        <a:srgbClr val="5267B0"/>
      </a:accent2>
      <a:accent3>
        <a:srgbClr val="9AD144"/>
      </a:accent3>
      <a:accent4>
        <a:srgbClr val="2DB8CD"/>
      </a:accent4>
      <a:accent5>
        <a:srgbClr val="FF8021"/>
      </a:accent5>
      <a:accent6>
        <a:srgbClr val="F14124"/>
      </a:accent6>
      <a:hlink>
        <a:srgbClr val="2DB8CD"/>
      </a:hlink>
      <a:folHlink>
        <a:srgbClr val="5267B0"/>
      </a:folHlink>
    </a:clrScheme>
    <a:fontScheme name="Century Gothic">
      <a:maj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Birthday Invitation Bright">
      <a:dk1>
        <a:sysClr val="windowText" lastClr="000000"/>
      </a:dk1>
      <a:lt1>
        <a:srgbClr val="FFFFFF"/>
      </a:lt1>
      <a:dk2>
        <a:srgbClr val="1F2123"/>
      </a:dk2>
      <a:lt2>
        <a:srgbClr val="F0F0F0"/>
      </a:lt2>
      <a:accent1>
        <a:srgbClr val="ED236F"/>
      </a:accent1>
      <a:accent2>
        <a:srgbClr val="5267B0"/>
      </a:accent2>
      <a:accent3>
        <a:srgbClr val="9AD144"/>
      </a:accent3>
      <a:accent4>
        <a:srgbClr val="2DB8CD"/>
      </a:accent4>
      <a:accent5>
        <a:srgbClr val="FF8021"/>
      </a:accent5>
      <a:accent6>
        <a:srgbClr val="F14124"/>
      </a:accent6>
      <a:hlink>
        <a:srgbClr val="2DB8CD"/>
      </a:hlink>
      <a:folHlink>
        <a:srgbClr val="5267B0"/>
      </a:folHlink>
    </a:clrScheme>
    <a:fontScheme name="Century Gothic">
      <a:maj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C1D5F340F01F94FA2FD29A5E6DC872E" ma:contentTypeVersion="0" ma:contentTypeDescription="Create a new document." ma:contentTypeScope="" ma:versionID="f583bd66513a361a730282b6a794e352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6841151cf538834e171094e4faaf2d73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A06F820-7F2D-43AE-B118-A6BB8CBC9016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256C756E-75B0-4ED0-953A-59634A68A4DF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9511860E-FB2F-411C-B9BC-1EF22515408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76</Words>
  <Application>Microsoft Office PowerPoint</Application>
  <PresentationFormat>Özel</PresentationFormat>
  <Paragraphs>14</Paragraphs>
  <Slides>1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Century Gothic</vt:lpstr>
      <vt:lpstr>Davetiye 2 Fotoğraflar</vt:lpstr>
      <vt:lpstr>PowerPoint Sunusu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2013-06-24T18:04:12Z</dcterms:created>
  <dcterms:modified xsi:type="dcterms:W3CDTF">2013-12-17T10:24:31Z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0x0101007C1D5F340F01F94FA2FD29A5E6DC872E</vt:lpwstr>
  </property>
</Properties>
</file>