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9512" autoAdjust="0"/>
  </p:normalViewPr>
  <p:slideViewPr>
    <p:cSldViewPr snapToGrid="0">
      <p:cViewPr varScale="1">
        <p:scale>
          <a:sx n="91" d="100"/>
          <a:sy n="91" d="100"/>
        </p:scale>
        <p:origin x="18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6ABA8363-1146-46E6-AEA4-4ED82F429738}" type="datetime1">
              <a:rPr lang="tr-TR" smtClean="0"/>
              <a:t>25.09.2013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89ED90CB-459C-4B12-B364-B0CA1993A97E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6D284F8F-1EEF-471F-BEB9-D4DDF0A40453}" type="datetime1">
              <a:rPr lang="tr-TR" smtClean="0"/>
              <a:pPr/>
              <a:t>25.09.2013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4E5863F8-513E-44B9-9F9C-A7685A64A6A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Farklı bir karşılama mı istiyorsunuz? Kendinizinkini eklemek için metni seçmeniz ve kendi iletinizi yazmanız yeterlidir.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Slayt Görüntüsü Yer Tutucusu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yfanın Dı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esim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Serbest 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90000"/>
              </a:lnSpc>
              <a:defRPr lang="tr-TR" sz="84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tr-TR" dirty="0"/>
              <a:t>Başlığı DÜZENLEYİN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D944-C6CF-4AD3-8125-515BD24719F7}" type="datetime1">
              <a:rPr lang="tr-TR" smtClean="0"/>
              <a:pPr/>
              <a:t>25.09.2013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r-T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r-T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r-T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14400" dirty="0"/>
              <a:t>KUTLU</a:t>
            </a:r>
            <a:r>
              <a:rPr lang="tr-TR" sz="12000" dirty="0"/>
              <a:t> </a:t>
            </a:r>
            <a:r>
              <a:rPr lang="tr-TR" dirty="0"/>
              <a:t>olsun!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izikli Doğum Günü Kartı Pemb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</Words>
  <Application>Microsoft Office PowerPoint</Application>
  <PresentationFormat>Özel</PresentationFormat>
  <Paragraphs>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Çizikli Doğum Günü Kartı Pembe</vt:lpstr>
      <vt:lpstr>KUTLU olsun!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2013-09-25T07:29:47Z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