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8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2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6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2542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67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61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72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40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9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2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1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4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1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2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1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39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İyon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Petr Barborik</dc:creator>
  <cp:lastModifiedBy>Petr Barborik</cp:lastModifiedBy>
  <cp:revision>1</cp:revision>
  <dcterms:created xsi:type="dcterms:W3CDTF">2013-08-01T11:09:10Z</dcterms:created>
  <dcterms:modified xsi:type="dcterms:W3CDTF">2013-08-01T11:09:28Z</dcterms:modified>
</cp:coreProperties>
</file>