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MasterView">
  <p:normalViewPr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8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794" y="-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A7F2EF94-5E40-4665-9242-D555F03C8463}" type="datetime1">
              <a:rPr lang="tr-TR" smtClean="0"/>
              <a:t>24.7.2013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4E3EF6B9-21BA-4F23-9CAC-47147AFFA15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BDF59BEE-2F03-4C51-B349-3B7F90F7F7A0}" type="datetime1">
              <a:rPr lang="tr-TR" noProof="0" smtClean="0"/>
              <a:pPr/>
              <a:t>24.7.2013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dirty="0"/>
              <a:t>Asıl metin stillerini düzenlemek için tıklatın</a:t>
            </a:r>
          </a:p>
          <a:p>
            <a:pPr lvl="1"/>
            <a:r>
              <a:rPr lang="tr-TR" noProof="0" dirty="0"/>
              <a:t>İkinci düzey</a:t>
            </a:r>
          </a:p>
          <a:p>
            <a:pPr lvl="2"/>
            <a:r>
              <a:rPr lang="tr-TR" noProof="0" dirty="0"/>
              <a:t>Üçüncü düzey</a:t>
            </a:r>
          </a:p>
          <a:p>
            <a:pPr lvl="3"/>
            <a:r>
              <a:rPr lang="tr-TR" noProof="0" dirty="0"/>
              <a:t>Dördüncü düzey</a:t>
            </a:r>
          </a:p>
          <a:p>
            <a:pPr lvl="4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F96E695-1FEC-489F-8D1B-295ED1FA9E67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tr-TR" smtClean="0"/>
              <a:t>1</a:t>
            </a:fld>
            <a:endParaRPr lang="tr-TR"/>
          </a:p>
        </p:txBody>
      </p:sp>
      <p:sp>
        <p:nvSpPr>
          <p:cNvPr id="11" name="Notlar Yer Tutucusu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r-TR"/>
            </a:pPr>
            <a:r>
              <a:rPr lang="tr-TR" dirty="0"/>
              <a:t>Bu el ilanını değiştirmek için örnek içeriğimizi kendi içeriğinizle değiştirin. Sıfırlanmış durumdan başlamak isterseniz, yeni sayfa eklemek için Giriş sekmesinde Yeni Slayt düğmesine basın. Artık metninizi ve resimlerinizi boş yer tutuculara girebilirsiniz.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 İlanı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r-TR" sz="52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Metin ekle</a:t>
            </a:r>
          </a:p>
        </p:txBody>
      </p:sp>
      <p:sp>
        <p:nvSpPr>
          <p:cNvPr id="31" name="Metin Yer Tutucusu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Başlık metni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tr-TR"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noProof="0" dirty="0"/>
              <a:t>Asıl metin stillerini düzenlemek için tıklatın</a:t>
            </a:r>
          </a:p>
          <a:p>
            <a:pPr lvl="1"/>
            <a:r>
              <a:rPr lang="tr-TR" noProof="0" dirty="0"/>
              <a:t>İkinci düzey</a:t>
            </a:r>
          </a:p>
          <a:p>
            <a:pPr lvl="2"/>
            <a:r>
              <a:rPr lang="tr-TR" noProof="0" dirty="0"/>
              <a:t>Üçüncü düzey</a:t>
            </a:r>
          </a:p>
          <a:p>
            <a:pPr lvl="3"/>
            <a:r>
              <a:rPr lang="tr-TR" noProof="0" dirty="0"/>
              <a:t>Dördüncü düzey</a:t>
            </a:r>
          </a:p>
          <a:p>
            <a:pPr lvl="4"/>
            <a:r>
              <a:rPr lang="tr-TR" noProof="0" dirty="0"/>
              <a:t>Beşinci düzey</a:t>
            </a:r>
          </a:p>
          <a:p>
            <a:pPr lvl="5"/>
            <a:r>
              <a:rPr lang="tr-TR" noProof="0" dirty="0"/>
              <a:t>Altı</a:t>
            </a:r>
          </a:p>
          <a:p>
            <a:pPr lvl="6"/>
            <a:r>
              <a:rPr lang="tr-TR" noProof="0" dirty="0"/>
              <a:t>Yedi</a:t>
            </a:r>
          </a:p>
          <a:p>
            <a:pPr lvl="7"/>
            <a:r>
              <a:rPr lang="tr-TR" noProof="0" dirty="0"/>
              <a:t>Sekiz</a:t>
            </a:r>
          </a:p>
          <a:p>
            <a:pPr lvl="8"/>
            <a:r>
              <a:rPr lang="tr-TR" noProof="0" dirty="0"/>
              <a:t>Dokuz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tr-TR"/>
            </a:lvl1pPr>
          </a:lstStyle>
          <a:p>
            <a:endParaRPr lang="tr-TR" noProof="0" dirty="0"/>
          </a:p>
        </p:txBody>
      </p:sp>
      <p:sp>
        <p:nvSpPr>
          <p:cNvPr id="23" name="Metin Yer Tutucusu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r-TR"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Buraya resim yazısı ekleyin</a:t>
            </a:r>
          </a:p>
        </p:txBody>
      </p:sp>
      <p:sp>
        <p:nvSpPr>
          <p:cNvPr id="11" name="Metin Yer Tutucusu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6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Olay tarihi ve saati</a:t>
            </a:r>
          </a:p>
        </p:txBody>
      </p:sp>
      <p:sp>
        <p:nvSpPr>
          <p:cNvPr id="24" name="Metin Yer Tutucusu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200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Olay Adresi, Şehir, Posta Kodu</a:t>
            </a:r>
          </a:p>
        </p:txBody>
      </p:sp>
      <p:sp>
        <p:nvSpPr>
          <p:cNvPr id="32" name="Metin Yer Tutucusu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r-TR" sz="10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Şirket Adı</a:t>
            </a:r>
          </a:p>
        </p:txBody>
      </p:sp>
      <p:sp>
        <p:nvSpPr>
          <p:cNvPr id="33" name="Metin Yer Tutucusu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r-TR" sz="85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r-TR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r-TR" noProof="0" dirty="0"/>
              <a:t>Adres, Şehir, POSTA KODU</a:t>
            </a:r>
          </a:p>
          <a:p>
            <a:pPr lvl="0"/>
            <a:r>
              <a:rPr lang="tr-TR" noProof="0" dirty="0"/>
              <a:t>Telefon | E-posta Adresi | Web Adresi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32416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noProof="0" dirty="0"/>
              <a:t>Metin ekle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603606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dirty="0"/>
              <a:t>Asıl metin stillerini düzenlemek için tıklatın</a:t>
            </a:r>
          </a:p>
          <a:p>
            <a:pPr lvl="1"/>
            <a:r>
              <a:rPr lang="tr-TR" noProof="0" dirty="0"/>
              <a:t>İkinci düzey</a:t>
            </a:r>
          </a:p>
          <a:p>
            <a:pPr lvl="2"/>
            <a:r>
              <a:rPr lang="tr-TR" noProof="0" dirty="0"/>
              <a:t>Üçüncü düzey</a:t>
            </a:r>
          </a:p>
          <a:p>
            <a:pPr lvl="3"/>
            <a:r>
              <a:rPr lang="tr-TR" noProof="0" dirty="0"/>
              <a:t>Dördüncü düzey</a:t>
            </a:r>
          </a:p>
          <a:p>
            <a:pPr lvl="4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A5438-6E98-4ECC-8F02-E1EA4AE86A7E}" type="datetime1">
              <a:rPr lang="tr-TR" smtClean="0"/>
              <a:pPr/>
              <a:t>24.7.2013</a:t>
            </a:fld>
            <a:endParaRPr lang="tr-TR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tr-TR" sz="5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r-TR"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Metin Yer Tutucusu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/>
              <a:t>Etkinliğinizin Başlığı</a:t>
            </a:r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r-TR" dirty="0"/>
              <a:t>Harika bir El İlanı Oluşturun</a:t>
            </a:r>
          </a:p>
        </p:txBody>
      </p:sp>
      <p:sp>
        <p:nvSpPr>
          <p:cNvPr id="43" name="Metin Yer Tutucusu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Bunun gibi herhangi bir yer tutucu metnini değiştirmek için söz konusu metni seçmeniz ve kendi yer tutucu metninizi girmeniz yeterlidir.</a:t>
            </a:r>
          </a:p>
          <a:p>
            <a:r>
              <a:rPr lang="tr-TR" dirty="0" smtClean="0"/>
              <a:t>Metne madde işaretleri eklemek veya kaldırmak isterseniz, Giriş sekmesinde Madde İşaretleri düğmesini kullanın.</a:t>
            </a:r>
          </a:p>
          <a:p>
            <a:r>
              <a:rPr lang="tr-TR" dirty="0" smtClean="0"/>
              <a:t>Fotoğraf değiştirmek için önce var olan resmi silin ve ardından kendi resminizi eklemek için Ekle &gt; Resim </a:t>
            </a:r>
            <a:br>
              <a:rPr lang="tr-TR" dirty="0" smtClean="0"/>
            </a:br>
            <a:r>
              <a:rPr lang="tr-TR" dirty="0" smtClean="0"/>
              <a:t>öğesini kullanın.</a:t>
            </a:r>
          </a:p>
          <a:p>
            <a:endParaRPr lang="tr-TR" dirty="0"/>
          </a:p>
        </p:txBody>
      </p:sp>
      <p:pic>
        <p:nvPicPr>
          <p:cNvPr id="70" name="Resim Yer Tutucusu 69" descr="Elinde bahçe tırmığı tutan, kot pantolon, eldiven ve lastik ayakkabı giymiş kişinin belden aşağı fotoğrafı. Yanında renkli yapraklarla dolu metal kova." title="Örnek Resim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Metin Yer Tutucusu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r-TR" dirty="0"/>
              <a:t>Fotoğrafınız için buraya bir resim yazısı ekleyin.</a:t>
            </a:r>
          </a:p>
        </p:txBody>
      </p:sp>
      <p:sp>
        <p:nvSpPr>
          <p:cNvPr id="64" name="Metin Yer Tutucusu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r-TR" b="1" dirty="0"/>
              <a:t>Etkinlik Tarihi</a:t>
            </a:r>
            <a:r>
              <a:rPr lang="tr-TR" dirty="0"/>
              <a:t> Etkinlik Saati</a:t>
            </a:r>
          </a:p>
        </p:txBody>
      </p:sp>
      <p:sp>
        <p:nvSpPr>
          <p:cNvPr id="67" name="Metin Yer Tutucusu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r-TR" dirty="0"/>
              <a:t>Etkinlik Adresi, Şehir, Posta Kodu</a:t>
            </a:r>
          </a:p>
        </p:txBody>
      </p:sp>
      <p:sp>
        <p:nvSpPr>
          <p:cNvPr id="68" name="Metin Yer Tutucusu 67"/>
          <p:cNvSpPr>
            <a:spLocks noGrp="1"/>
          </p:cNvSpPr>
          <p:nvPr>
            <p:ph type="body" sz="quarter" idx="18"/>
          </p:nvPr>
        </p:nvSpPr>
        <p:spPr>
          <a:xfrm>
            <a:off x="2452399" y="8723430"/>
            <a:ext cx="2452124" cy="307033"/>
          </a:xfrm>
        </p:spPr>
        <p:txBody>
          <a:bodyPr anchor="b"/>
          <a:lstStyle/>
          <a:p>
            <a:r>
              <a:rPr lang="tr-TR" dirty="0"/>
              <a:t>Şirket Adı</a:t>
            </a:r>
          </a:p>
        </p:txBody>
      </p:sp>
      <p:sp>
        <p:nvSpPr>
          <p:cNvPr id="69" name="Metin Yer Tutucusu 68"/>
          <p:cNvSpPr>
            <a:spLocks noGrp="1"/>
          </p:cNvSpPr>
          <p:nvPr>
            <p:ph type="body" sz="quarter" idx="19"/>
          </p:nvPr>
        </p:nvSpPr>
        <p:spPr>
          <a:xfrm>
            <a:off x="2452399" y="9038256"/>
            <a:ext cx="2452124" cy="322599"/>
          </a:xfrm>
        </p:spPr>
        <p:txBody>
          <a:bodyPr/>
          <a:lstStyle/>
          <a:p>
            <a:pPr lvl="0"/>
            <a:r>
              <a:rPr lang="tr-TR" dirty="0"/>
              <a:t>Adres, Şehir, POSTA KODU</a:t>
            </a:r>
          </a:p>
          <a:p>
            <a:pPr lvl="0"/>
            <a:r>
              <a:rPr lang="tr-TR" dirty="0"/>
              <a:t>Telefon | E-posta Adresi | Web Adresi</a:t>
            </a:r>
          </a:p>
        </p:txBody>
      </p:sp>
      <p:pic>
        <p:nvPicPr>
          <p:cNvPr id="71" name="Resim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62" y="8875874"/>
            <a:ext cx="935013" cy="4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üçük İşletme El İlanı 8,5 x 11">
  <a:themeElements>
    <a:clrScheme name="Küçük İşletme El İlanı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eması">
  <a:themeElements>
    <a:clrScheme name="Küçük İşletme El İlanı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Küçük İşletme El İlanı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131</Words>
  <Application>Microsoft Office PowerPoint</Application>
  <PresentationFormat>Özel</PresentationFormat>
  <Paragraphs>13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Küçük İşletme El İlanı 8,5 x 11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2012-11-05T21:53:37Z</dcterms:created>
  <dcterms:modified xsi:type="dcterms:W3CDTF">2013-07-24T12:33:04Z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