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6465" autoAdjust="0"/>
  </p:normalViewPr>
  <p:slideViewPr>
    <p:cSldViewPr snapToGrid="0">
      <p:cViewPr varScale="1">
        <p:scale>
          <a:sx n="128" d="100"/>
          <a:sy n="128" d="100"/>
        </p:scale>
        <p:origin x="3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01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r-TR" sz="1200"/>
            </a:lvl1pPr>
          </a:lstStyle>
          <a:p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r-TR" sz="1200"/>
            </a:lvl1pPr>
          </a:lstStyle>
          <a:p>
            <a:fld id="{7ECFC9D1-5FE0-4419-8C64-B353B32DBE98}" type="datetime1">
              <a:rPr lang="tr-TR" smtClean="0"/>
              <a:t>25.7.2013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r-TR" sz="1200"/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r-TR" sz="1200"/>
            </a:lvl1pPr>
          </a:lstStyle>
          <a:p>
            <a:fld id="{1081D9BC-9FEC-4C4D-8539-A666C239FC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r-TR" sz="1200"/>
            </a:lvl1pPr>
          </a:lstStyle>
          <a:p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r-TR" sz="1200"/>
            </a:lvl1pPr>
          </a:lstStyle>
          <a:p>
            <a:fld id="{76499644-4B63-4611-91A4-19449BD9AD2C}" type="datetime1">
              <a:rPr lang="tr-TR" smtClean="0"/>
              <a:pPr/>
              <a:t>25.7.2013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r-TR"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r-TR" sz="1200"/>
            </a:lvl1pPr>
          </a:lstStyle>
          <a:p>
            <a:fld id="{623B333F-CBE9-456F-975B-18C870A753A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B333F-CBE9-456F-975B-18C870A753A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123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ti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Kutusu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dirty="0" smtClean="0"/>
              <a:t>bu sertifikayı almaya hak kazanan</a:t>
            </a:r>
            <a:endParaRPr lang="tr-TR" dirty="0"/>
          </a:p>
        </p:txBody>
      </p:sp>
      <p:sp>
        <p:nvSpPr>
          <p:cNvPr id="8" name="MetinKutusu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dirty="0" smtClean="0"/>
              <a:t>değerli katkılarından dolayı</a:t>
            </a:r>
            <a:endParaRPr lang="tr-TR" dirty="0"/>
          </a:p>
        </p:txBody>
      </p:sp>
      <p:sp>
        <p:nvSpPr>
          <p:cNvPr id="9" name="Metin Yer Tutucusu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tr-TR" dirty="0" smtClean="0"/>
              <a:t>katılımı / ödül verilme nedenini burada açıklayın</a:t>
            </a:r>
            <a:endParaRPr lang="tr-TR" dirty="0"/>
          </a:p>
        </p:txBody>
      </p:sp>
      <p:sp>
        <p:nvSpPr>
          <p:cNvPr id="10" name="Metin Yer Tutucusu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1400" cap="none" dirty="0" smtClean="0">
                <a:latin typeface="Gabriola" panose="04040605051002020D02" pitchFamily="82" charset="0"/>
              </a:rPr>
              <a:t>İmza</a:t>
            </a:r>
            <a:endParaRPr lang="tr-TR" sz="1400" cap="none" dirty="0">
              <a:latin typeface="Gabriola" panose="04040605051002020D02" pitchFamily="82" charset="0"/>
            </a:endParaRPr>
          </a:p>
        </p:txBody>
      </p:sp>
      <p:sp>
        <p:nvSpPr>
          <p:cNvPr id="11" name="Metin Yer Tutucusu 11"/>
          <p:cNvSpPr txBox="1">
            <a:spLocks/>
          </p:cNvSpPr>
          <p:nvPr userDrawn="1"/>
        </p:nvSpPr>
        <p:spPr>
          <a:xfrm>
            <a:off x="5773948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1400" cap="none" dirty="0" smtClean="0">
                <a:latin typeface="Gabriola" panose="04040605051002020D02" pitchFamily="82" charset="0"/>
              </a:rPr>
              <a:t>Tarih</a:t>
            </a:r>
            <a:endParaRPr lang="tr-TR" sz="1400" cap="none" dirty="0">
              <a:latin typeface="Gabriola" panose="04040605051002020D02" pitchFamily="82" charset="0"/>
            </a:endParaRPr>
          </a:p>
        </p:txBody>
      </p:sp>
      <p:cxnSp>
        <p:nvCxnSpPr>
          <p:cNvPr id="12" name="Düz Bağlayıcı 11"/>
          <p:cNvCxnSpPr/>
          <p:nvPr userDrawn="1"/>
        </p:nvCxnSpPr>
        <p:spPr>
          <a:xfrm>
            <a:off x="1889185" y="5486400"/>
            <a:ext cx="3521015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etin Yer Tutucusu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tr-TR" dirty="0" smtClean="0"/>
              <a:t>tarih ekleyin</a:t>
            </a:r>
            <a:endParaRPr lang="tr-TR" dirty="0"/>
          </a:p>
        </p:txBody>
      </p:sp>
      <p:sp>
        <p:nvSpPr>
          <p:cNvPr id="16" name="Metin Yer Tutucusu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600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tr-TR" dirty="0" smtClean="0"/>
              <a:t>Alıcının Adı</a:t>
            </a:r>
            <a:endParaRPr lang="tr-TR" dirty="0"/>
          </a:p>
        </p:txBody>
      </p:sp>
      <p:sp>
        <p:nvSpPr>
          <p:cNvPr id="17" name="MetinKutusu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4800" dirty="0" smtClean="0"/>
              <a:t>Ayın Çalışanı</a:t>
            </a:r>
            <a:endParaRPr lang="tr-TR" sz="4800" dirty="0"/>
          </a:p>
        </p:txBody>
      </p:sp>
      <p:sp>
        <p:nvSpPr>
          <p:cNvPr id="15" name="Çerçeve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 dirty="0">
              <a:solidFill>
                <a:schemeClr val="tx1"/>
              </a:solidFill>
            </a:endParaRPr>
          </a:p>
        </p:txBody>
      </p:sp>
      <p:grpSp>
        <p:nvGrpSpPr>
          <p:cNvPr id="18" name="Grup 17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9" name="Serbest Biçim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0" name="Serbest Biçim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1" name="Serbest Biçim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2" name="Serbest Biçim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3" name="Serbest Biçim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4" name="Serbest Biçim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5" name="Serbest Biçim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6" name="Serbest Biçim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7" name="Serbest Biçim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8" name="Serbest Biçim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29" name="Serbest Biçim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0" name="Serbest Biçim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1" name="Serbest Biçim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2" name="Serbest Biçim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3" name="Serbest Biçim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4" name="Serbest Biçim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5" name="Serbest Biçim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6" name="Serbest Biçim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7" name="Serbest Biçim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8" name="Serbest Biçim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39" name="Serbest Biçim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40" name="Serbest Biçim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41" name="Serbest Biçim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42" name="Serbest Biçim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43" name="Serbest Biçim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44" name="Serbest Biçim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45" name="Serbest Biçim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46" name="Serbest Biçim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47" name="Serbest Biçim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48" name="Serbest Biçim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49" name="Serbest Biçim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50" name="Serbest Biçim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51" name="Serbest Biçim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52" name="Serbest Biçim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53" name="Serbest Biçim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54" name="Serbest Biçim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55" name="Serbest Biçim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56" name="Serbest Biçim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57" name="Serbest Biçim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58" name="Serbest Biçim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59" name="Serbest Biçim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60" name="Serbest Biçim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61" name="Serbest Biçim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62" name="Serbest Biçim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63" name="Serbest Biçim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64" name="Serbest Biçim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65" name="Serbest Biçim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66" name="Serbest Biçim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67" name="Serbest Biçim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68" name="Serbest Biçim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69" name="Serbest Biçim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70" name="Serbest Biçim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71" name="Serbest Biçim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72" name="Serbest Biçim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73" name="Serbest Biçim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74" name="Serbest Biçim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75" name="Serbest Biçim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76" name="Serbest Biçim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77" name="Serbest Biçim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78" name="Serbest Biçim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79" name="Serbest Biçim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80" name="Serbest Biçim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81" name="Serbest Biçim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82" name="Serbest Biçim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83" name="Serbest Biçim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84" name="Serbest Biçim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85" name="Serbest Biçim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86" name="Serbest Biçim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87" name="Serbest Biçim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88" name="Serbest Biçim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</p:grpSp>
      <p:grpSp>
        <p:nvGrpSpPr>
          <p:cNvPr id="89" name="Grup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0" name="Serbest Biçim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  <p:sp>
          <p:nvSpPr>
            <p:cNvPr id="91" name="Serbest Biçim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</p:grpSp>
      <p:sp>
        <p:nvSpPr>
          <p:cNvPr id="92" name="Dikdörtgen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 userDrawn="1"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Ana başlık stilini düzenlemek için tıklatın</a:t>
            </a:r>
          </a:p>
        </p:txBody>
      </p:sp>
      <p:sp>
        <p:nvSpPr>
          <p:cNvPr id="3" name="Metin Yer Tutucusu 2"/>
          <p:cNvSpPr>
            <a:spLocks noGrp="1"/>
          </p:cNvSpPr>
          <p:nvPr userDrawn="1"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 userDrawn="1"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r-TR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8001C-05A0-4D77-8C4C-BB787C77EEDD}" type="datetime1">
              <a:rPr lang="tr-TR" smtClean="0"/>
              <a:pPr/>
              <a:t>25.7.2013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tr-TR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 userDrawn="1"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r-TR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tr-TR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tr-T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tr-TR" dirty="0"/>
              <a:t>bağlılığınız, tutkunuz ve çalışma azminizden dolayı</a:t>
            </a:r>
          </a:p>
        </p:txBody>
      </p:sp>
      <p:sp>
        <p:nvSpPr>
          <p:cNvPr id="9" name="Metin Yer Tutucusu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tr-TR" dirty="0"/>
              <a:t>23 Eylül, </a:t>
            </a:r>
            <a:r>
              <a:rPr lang="tr-TR" dirty="0"/>
              <a:t>2012</a:t>
            </a:r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tr-TR" dirty="0"/>
              <a:t>Zeynep Çelik</a:t>
            </a:r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yın Çalışanı Sertifikası">
  <a:themeElements>
    <a:clrScheme name="Gri Sertifika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EmployeeGrayChain.potx" id="{46FFAC48-7C38-4271-B461-C2131D431A51}" vid="{6CA3F2A9-5AF2-44FC-9A99-1938571F5701}"/>
    </a:ext>
  </a:extLst>
</a:theme>
</file>

<file path=ppt/theme/theme2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B46B5A-1831-41AD-8FDD-ABDA7CFCC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F045E2F-692B-42A6-AE69-894661AF82C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237B202-6D07-4796-A552-0A86DB826C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</Words>
  <Application>Microsoft Office PowerPoint</Application>
  <PresentationFormat>Ekran Gösterisi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Ayın Çalışanı Sertifikası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2012-09-23T16:08:27Z</dcterms:created>
  <dcterms:modified xsi:type="dcterms:W3CDTF">2013-09-23T13:27:26Z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